
<file path=[Content_Types].xml><?xml version="1.0" encoding="utf-8"?>
<Types xmlns="http://schemas.openxmlformats.org/package/2006/content-types">
  <Default ContentType="audio/mpeg" Extension="mp3"/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77.xml"/>
  <Override ContentType="application/vnd.openxmlformats-officedocument.presentationml.slide+xml" PartName="/ppt/slides/slide78.xml"/>
  <Override ContentType="application/vnd.openxmlformats-officedocument.presentationml.slide+xml" PartName="/ppt/slides/slide79.xml"/>
  <Override ContentType="application/vnd.openxmlformats-officedocument.presentationml.slide+xml" PartName="/ppt/slides/slide80.xml"/>
  <Override ContentType="application/vnd.openxmlformats-officedocument.presentationml.slide+xml" PartName="/ppt/slides/slide81.xml"/>
  <Override ContentType="application/vnd.openxmlformats-officedocument.presentationml.slide+xml" PartName="/ppt/slides/slide82.xml"/>
  <Override ContentType="application/vnd.openxmlformats-officedocument.presentationml.slide+xml" PartName="/ppt/slides/slide83.xml"/>
  <Override ContentType="application/vnd.openxmlformats-officedocument.presentationml.slide+xml" PartName="/ppt/slides/slide84.xml"/>
  <Override ContentType="application/vnd.openxmlformats-officedocument.presentationml.slide+xml" PartName="/ppt/slides/slide85.xml"/>
  <Override ContentType="application/vnd.openxmlformats-officedocument.presentationml.slide+xml" PartName="/ppt/slides/slide86.xml"/>
  <Override ContentType="application/vnd.openxmlformats-officedocument.presentationml.slide+xml" PartName="/ppt/slides/slide87.xml"/>
  <Override ContentType="application/vnd.openxmlformats-officedocument.presentationml.slide+xml" PartName="/ppt/slides/slide88.xml"/>
  <Override ContentType="application/vnd.openxmlformats-officedocument.presentationml.slide+xml" PartName="/ppt/slides/slide89.xml"/>
  <Override ContentType="application/vnd.openxmlformats-officedocument.presentationml.slide+xml" PartName="/ppt/slides/slide90.xml"/>
  <Override ContentType="application/vnd.openxmlformats-officedocument.presentationml.slide+xml" PartName="/ppt/slides/slide91.xml"/>
  <Override ContentType="application/vnd.openxmlformats-officedocument.presentationml.slide+xml" PartName="/ppt/slides/slide92.xml"/>
  <Override ContentType="application/vnd.openxmlformats-officedocument.presentationml.slide+xml" PartName="/ppt/slides/slide93.xml"/>
  <Override ContentType="application/vnd.openxmlformats-officedocument.presentationml.slide+xml" PartName="/ppt/slides/slide94.xml"/>
  <Override ContentType="application/vnd.openxmlformats-officedocument.presentationml.slide+xml" PartName="/ppt/slides/slide95.xml"/>
  <Override ContentType="application/vnd.openxmlformats-officedocument.presentationml.slide+xml" PartName="/ppt/slides/slide96.xml"/>
  <Override ContentType="application/vnd.openxmlformats-officedocument.presentationml.slide+xml" PartName="/ppt/slides/slide97.xml"/>
  <Override ContentType="application/vnd.openxmlformats-officedocument.presentationml.slide+xml" PartName="/ppt/slides/slide98.xml"/>
  <Override ContentType="application/vnd.openxmlformats-officedocument.presentationml.slide+xml" PartName="/ppt/slides/slide99.xml"/>
  <Override ContentType="application/vnd.openxmlformats-officedocument.presentationml.slide+xml" PartName="/ppt/slides/slide100.xml"/>
  <Override ContentType="application/vnd.openxmlformats-officedocument.presentationml.slide+xml" PartName="/ppt/slides/slide101.xml"/>
  <Override ContentType="application/vnd.openxmlformats-officedocument.presentationml.slide+xml" PartName="/ppt/slides/slide102.xml"/>
  <Override ContentType="application/vnd.openxmlformats-officedocument.presentationml.slide+xml" PartName="/ppt/slides/slide103.xml"/>
  <Override ContentType="application/vnd.openxmlformats-officedocument.presentationml.slide+xml" PartName="/ppt/slides/slide104.xml"/>
  <Override ContentType="application/vnd.openxmlformats-officedocument.presentationml.slide+xml" PartName="/ppt/slides/slide105.xml"/>
  <Override ContentType="application/vnd.openxmlformats-officedocument.presentationml.slide+xml" PartName="/ppt/slides/slide106.xml"/>
  <Override ContentType="application/vnd.openxmlformats-officedocument.presentationml.slide+xml" PartName="/ppt/slides/slide107.xml"/>
  <Override ContentType="application/vnd.openxmlformats-officedocument.presentationml.slide+xml" PartName="/ppt/slides/slide108.xml"/>
  <Override ContentType="application/vnd.openxmlformats-officedocument.presentationml.slide+xml" PartName="/ppt/slides/slide109.xml"/>
  <Override ContentType="application/vnd.openxmlformats-officedocument.presentationml.slide+xml" PartName="/ppt/slides/slide110.xml"/>
  <Override ContentType="application/vnd.openxmlformats-officedocument.presentationml.slide+xml" PartName="/ppt/slides/slide111.xml"/>
  <Override ContentType="application/vnd.openxmlformats-officedocument.presentationml.slide+xml" PartName="/ppt/slides/slide112.xml"/>
  <Override ContentType="application/vnd.openxmlformats-officedocument.presentationml.slide+xml" PartName="/ppt/slides/slide113.xml"/>
  <Override ContentType="application/vnd.openxmlformats-officedocument.presentationml.slide+xml" PartName="/ppt/slides/slide114.xml"/>
  <Override ContentType="application/vnd.openxmlformats-officedocument.presentationml.slide+xml" PartName="/ppt/slides/slide115.xml"/>
  <Override ContentType="application/vnd.openxmlformats-officedocument.presentationml.slide+xml" PartName="/ppt/slides/slide116.xml"/>
  <Override ContentType="application/vnd.openxmlformats-officedocument.presentationml.slide+xml" PartName="/ppt/slides/slide117.xml"/>
  <Override ContentType="application/vnd.openxmlformats-officedocument.presentationml.slide+xml" PartName="/ppt/slides/slide118.xml"/>
  <Override ContentType="application/vnd.openxmlformats-officedocument.presentationml.slide+xml" PartName="/ppt/slides/slide119.xml"/>
  <Override ContentType="application/vnd.openxmlformats-officedocument.presentationml.slide+xml" PartName="/ppt/slides/slide120.xml"/>
  <Override ContentType="application/vnd.openxmlformats-officedocument.presentationml.slide+xml" PartName="/ppt/slides/slide121.xml"/>
  <Override ContentType="application/vnd.openxmlformats-officedocument.presentationml.slide+xml" PartName="/ppt/slides/slide122.xml"/>
  <Override ContentType="application/vnd.openxmlformats-officedocument.presentationml.slide+xml" PartName="/ppt/slides/slide123.xml"/>
  <Override ContentType="application/vnd.openxmlformats-officedocument.presentationml.slide+xml" PartName="/ppt/slides/slide124.xml"/>
  <Override ContentType="application/vnd.openxmlformats-officedocument.presentationml.slide+xml" PartName="/ppt/slides/slide125.xml"/>
  <Override ContentType="application/vnd.openxmlformats-officedocument.presentationml.slide+xml" PartName="/ppt/slides/slide126.xml"/>
  <Override ContentType="application/vnd.openxmlformats-officedocument.presentationml.slide+xml" PartName="/ppt/slides/slide127.xml"/>
  <Override ContentType="application/vnd.openxmlformats-officedocument.presentationml.slide+xml" PartName="/ppt/slides/slide128.xml"/>
  <Override ContentType="application/vnd.openxmlformats-officedocument.presentationml.slide+xml" PartName="/ppt/slides/slide129.xml"/>
  <Override ContentType="application/vnd.openxmlformats-officedocument.presentationml.slide+xml" PartName="/ppt/slides/slide130.xml"/>
  <Override ContentType="application/vnd.openxmlformats-officedocument.presentationml.slide+xml" PartName="/ppt/slides/slide131.xml"/>
  <Override ContentType="application/vnd.openxmlformats-officedocument.presentationml.slide+xml" PartName="/ppt/slides/slide132.xml"/>
  <Override ContentType="application/vnd.openxmlformats-officedocument.presentationml.slide+xml" PartName="/ppt/slides/slide133.xml"/>
  <Override ContentType="application/vnd.openxmlformats-officedocument.presentationml.slide+xml" PartName="/ppt/slides/slide134.xml"/>
  <Override ContentType="application/vnd.openxmlformats-officedocument.presentationml.slide+xml" PartName="/ppt/slides/slide135.xml"/>
  <Override ContentType="application/vnd.openxmlformats-officedocument.presentationml.slide+xml" PartName="/ppt/slides/slide136.xml"/>
  <Override ContentType="application/vnd.openxmlformats-officedocument.presentationml.slide+xml" PartName="/ppt/slides/slide137.xml"/>
  <Override ContentType="application/vnd.openxmlformats-officedocument.presentationml.slide+xml" PartName="/ppt/slides/slide138.xml"/>
  <Override ContentType="application/vnd.openxmlformats-officedocument.presentationml.slide+xml" PartName="/ppt/slides/slide139.xml"/>
  <Override ContentType="application/vnd.openxmlformats-officedocument.presentationml.slide+xml" PartName="/ppt/slides/slide140.xml"/>
  <Override ContentType="application/vnd.openxmlformats-officedocument.presentationml.slide+xml" PartName="/ppt/slides/slide141.xml"/>
  <Override ContentType="application/vnd.openxmlformats-officedocument.presentationml.slide+xml" PartName="/ppt/slides/slide142.xml"/>
  <Override ContentType="application/vnd.openxmlformats-officedocument.presentationml.slide+xml" PartName="/ppt/slides/slide143.xml"/>
  <Override ContentType="application/vnd.openxmlformats-officedocument.presentationml.slide+xml" PartName="/ppt/slides/slide144.xml"/>
  <Override ContentType="application/vnd.openxmlformats-officedocument.presentationml.slide+xml" PartName="/ppt/slides/slide145.xml"/>
  <Override ContentType="application/vnd.openxmlformats-officedocument.presentationml.slide+xml" PartName="/ppt/slides/slide146.xml"/>
  <Override ContentType="application/vnd.openxmlformats-officedocument.presentationml.slide+xml" PartName="/ppt/slides/slide147.xml"/>
  <Override ContentType="application/vnd.openxmlformats-officedocument.presentationml.slide+xml" PartName="/ppt/slides/slide148.xml"/>
  <Override ContentType="application/vnd.openxmlformats-officedocument.presentationml.slide+xml" PartName="/ppt/slides/slide149.xml"/>
  <Override ContentType="application/vnd.openxmlformats-officedocument.presentationml.slide+xml" PartName="/ppt/slides/slide150.xml"/>
  <Override ContentType="application/vnd.openxmlformats-officedocument.presentationml.slide+xml" PartName="/ppt/slides/slide151.xml"/>
  <Override ContentType="application/vnd.openxmlformats-officedocument.presentationml.slide+xml" PartName="/ppt/slides/slide152.xml"/>
  <Override ContentType="application/vnd.openxmlformats-officedocument.presentationml.slide+xml" PartName="/ppt/slides/slide153.xml"/>
  <Override ContentType="application/vnd.openxmlformats-officedocument.presentationml.slide+xml" PartName="/ppt/slides/slide154.xml"/>
  <Override ContentType="application/vnd.openxmlformats-officedocument.presentationml.slide+xml" PartName="/ppt/slides/slide155.xml"/>
  <Override ContentType="application/vnd.openxmlformats-officedocument.presentationml.slide+xml" PartName="/ppt/slides/slide156.xml"/>
  <Override ContentType="application/vnd.openxmlformats-officedocument.presentationml.slide+xml" PartName="/ppt/slides/slide157.xml"/>
  <Override ContentType="application/vnd.openxmlformats-officedocument.presentationml.slide+xml" PartName="/ppt/slides/slide158.xml"/>
  <Override ContentType="application/vnd.openxmlformats-officedocument.presentationml.slide+xml" PartName="/ppt/slides/slide159.xml"/>
  <Override ContentType="application/vnd.openxmlformats-officedocument.presentationml.slide+xml" PartName="/ppt/slides/slide160.xml"/>
  <Override ContentType="application/vnd.openxmlformats-officedocument.presentationml.slide+xml" PartName="/ppt/slides/slide161.xml"/>
  <Override ContentType="application/vnd.openxmlformats-officedocument.presentationml.slide+xml" PartName="/ppt/slides/slide162.xml"/>
  <Override ContentType="application/vnd.openxmlformats-officedocument.presentationml.slide+xml" PartName="/ppt/slides/slide163.xml"/>
  <Override ContentType="application/vnd.openxmlformats-officedocument.presentationml.slide+xml" PartName="/ppt/slides/slide164.xml"/>
  <Override ContentType="application/vnd.openxmlformats-officedocument.presentationml.slide+xml" PartName="/ppt/slides/slide165.xml"/>
  <Override ContentType="application/vnd.openxmlformats-officedocument.presentationml.slide+xml" PartName="/ppt/slides/slide166.xml"/>
  <Override ContentType="application/vnd.openxmlformats-officedocument.presentationml.slide+xml" PartName="/ppt/slides/slide167.xml"/>
  <Override ContentType="application/vnd.openxmlformats-officedocument.presentationml.slide+xml" PartName="/ppt/slides/slide168.xml"/>
  <Override ContentType="application/vnd.openxmlformats-officedocument.presentationml.slide+xml" PartName="/ppt/slides/slide169.xml"/>
  <Override ContentType="application/vnd.openxmlformats-officedocument.presentationml.slide+xml" PartName="/ppt/slides/slide170.xml"/>
  <Override ContentType="application/vnd.openxmlformats-officedocument.presentationml.slide+xml" PartName="/ppt/slides/slide171.xml"/>
  <Override ContentType="application/vnd.openxmlformats-officedocument.presentationml.slide+xml" PartName="/ppt/slides/slide172.xml"/>
  <Override ContentType="application/vnd.openxmlformats-officedocument.presentationml.slide+xml" PartName="/ppt/slides/slide173.xml"/>
  <Override ContentType="application/vnd.openxmlformats-officedocument.presentationml.slide+xml" PartName="/ppt/slides/slide174.xml"/>
  <Override ContentType="application/vnd.openxmlformats-officedocument.presentationml.slide+xml" PartName="/ppt/slides/slide175.xml"/>
  <Override ContentType="application/vnd.openxmlformats-officedocument.presentationml.slide+xml" PartName="/ppt/slides/slide176.xml"/>
  <Override ContentType="application/vnd.openxmlformats-officedocument.presentationml.slide+xml" PartName="/ppt/slides/slide177.xml"/>
  <Override ContentType="application/vnd.openxmlformats-officedocument.presentationml.slide+xml" PartName="/ppt/slides/slide178.xml"/>
  <Override ContentType="application/vnd.openxmlformats-officedocument.presentationml.slide+xml" PartName="/ppt/slides/slide179.xml"/>
  <Override ContentType="application/vnd.openxmlformats-officedocument.presentationml.slide+xml" PartName="/ppt/slides/slide180.xml"/>
  <Override ContentType="application/vnd.openxmlformats-officedocument.presentationml.slide+xml" PartName="/ppt/slides/slide181.xml"/>
  <Override ContentType="application/vnd.openxmlformats-officedocument.presentationml.slide+xml" PartName="/ppt/slides/slide182.xml"/>
  <Override ContentType="application/vnd.openxmlformats-officedocument.presentationml.slide+xml" PartName="/ppt/slides/slide183.xml"/>
  <Override ContentType="application/vnd.openxmlformats-officedocument.presentationml.slide+xml" PartName="/ppt/slides/slide184.xml"/>
  <Override ContentType="application/vnd.openxmlformats-officedocument.presentationml.slide+xml" PartName="/ppt/slides/slide185.xml"/>
  <Override ContentType="application/vnd.openxmlformats-officedocument.presentationml.slide+xml" PartName="/ppt/slides/slide186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8"/>
  </p:notesMasterIdLst>
  <p:sldIdLst>
    <p:sldId id="256" r:id="rId2"/>
    <p:sldId id="257" r:id="rId3"/>
    <p:sldId id="258" r:id="rId4"/>
    <p:sldId id="441" r:id="rId5"/>
    <p:sldId id="260" r:id="rId6"/>
    <p:sldId id="442" r:id="rId7"/>
    <p:sldId id="262" r:id="rId8"/>
    <p:sldId id="443" r:id="rId9"/>
    <p:sldId id="264" r:id="rId10"/>
    <p:sldId id="444" r:id="rId11"/>
    <p:sldId id="266" r:id="rId12"/>
    <p:sldId id="445" r:id="rId13"/>
    <p:sldId id="268" r:id="rId14"/>
    <p:sldId id="446" r:id="rId15"/>
    <p:sldId id="270" r:id="rId16"/>
    <p:sldId id="447" r:id="rId17"/>
    <p:sldId id="272" r:id="rId18"/>
    <p:sldId id="448" r:id="rId19"/>
    <p:sldId id="274" r:id="rId20"/>
    <p:sldId id="275" r:id="rId21"/>
    <p:sldId id="449" r:id="rId22"/>
    <p:sldId id="277" r:id="rId23"/>
    <p:sldId id="450" r:id="rId24"/>
    <p:sldId id="279" r:id="rId25"/>
    <p:sldId id="451" r:id="rId26"/>
    <p:sldId id="281" r:id="rId27"/>
    <p:sldId id="452" r:id="rId28"/>
    <p:sldId id="283" r:id="rId29"/>
    <p:sldId id="453" r:id="rId30"/>
    <p:sldId id="285" r:id="rId31"/>
    <p:sldId id="454" r:id="rId32"/>
    <p:sldId id="287" r:id="rId33"/>
    <p:sldId id="455" r:id="rId34"/>
    <p:sldId id="289" r:id="rId35"/>
    <p:sldId id="456" r:id="rId36"/>
    <p:sldId id="291" r:id="rId37"/>
    <p:sldId id="457" r:id="rId38"/>
    <p:sldId id="293" r:id="rId39"/>
    <p:sldId id="458" r:id="rId40"/>
    <p:sldId id="295" r:id="rId41"/>
    <p:sldId id="459" r:id="rId42"/>
    <p:sldId id="297" r:id="rId43"/>
    <p:sldId id="460" r:id="rId44"/>
    <p:sldId id="299" r:id="rId45"/>
    <p:sldId id="300" r:id="rId46"/>
    <p:sldId id="461" r:id="rId47"/>
    <p:sldId id="302" r:id="rId48"/>
    <p:sldId id="462" r:id="rId49"/>
    <p:sldId id="304" r:id="rId50"/>
    <p:sldId id="463" r:id="rId51"/>
    <p:sldId id="306" r:id="rId52"/>
    <p:sldId id="464" r:id="rId53"/>
    <p:sldId id="308" r:id="rId54"/>
    <p:sldId id="465" r:id="rId55"/>
    <p:sldId id="310" r:id="rId56"/>
    <p:sldId id="466" r:id="rId57"/>
    <p:sldId id="312" r:id="rId58"/>
    <p:sldId id="467" r:id="rId59"/>
    <p:sldId id="314" r:id="rId60"/>
    <p:sldId id="468" r:id="rId61"/>
    <p:sldId id="316" r:id="rId62"/>
    <p:sldId id="469" r:id="rId63"/>
    <p:sldId id="318" r:id="rId64"/>
    <p:sldId id="470" r:id="rId65"/>
    <p:sldId id="320" r:id="rId66"/>
    <p:sldId id="321" r:id="rId67"/>
    <p:sldId id="471" r:id="rId68"/>
    <p:sldId id="323" r:id="rId69"/>
    <p:sldId id="472" r:id="rId70"/>
    <p:sldId id="325" r:id="rId71"/>
    <p:sldId id="473" r:id="rId72"/>
    <p:sldId id="327" r:id="rId73"/>
    <p:sldId id="474" r:id="rId74"/>
    <p:sldId id="329" r:id="rId75"/>
    <p:sldId id="475" r:id="rId76"/>
    <p:sldId id="331" r:id="rId77"/>
    <p:sldId id="476" r:id="rId78"/>
    <p:sldId id="333" r:id="rId79"/>
    <p:sldId id="477" r:id="rId80"/>
    <p:sldId id="335" r:id="rId81"/>
    <p:sldId id="478" r:id="rId82"/>
    <p:sldId id="337" r:id="rId83"/>
    <p:sldId id="479" r:id="rId84"/>
    <p:sldId id="339" r:id="rId85"/>
    <p:sldId id="340" r:id="rId86"/>
    <p:sldId id="480" r:id="rId87"/>
    <p:sldId id="342" r:id="rId88"/>
    <p:sldId id="481" r:id="rId89"/>
    <p:sldId id="344" r:id="rId90"/>
    <p:sldId id="482" r:id="rId91"/>
    <p:sldId id="346" r:id="rId92"/>
    <p:sldId id="483" r:id="rId93"/>
    <p:sldId id="348" r:id="rId94"/>
    <p:sldId id="484" r:id="rId95"/>
    <p:sldId id="350" r:id="rId96"/>
    <p:sldId id="485" r:id="rId97"/>
    <p:sldId id="352" r:id="rId98"/>
    <p:sldId id="486" r:id="rId99"/>
    <p:sldId id="354" r:id="rId100"/>
    <p:sldId id="487" r:id="rId101"/>
    <p:sldId id="356" r:id="rId102"/>
    <p:sldId id="357" r:id="rId103"/>
    <p:sldId id="488" r:id="rId104"/>
    <p:sldId id="359" r:id="rId105"/>
    <p:sldId id="489" r:id="rId106"/>
    <p:sldId id="361" r:id="rId107"/>
    <p:sldId id="490" r:id="rId108"/>
    <p:sldId id="363" r:id="rId109"/>
    <p:sldId id="491" r:id="rId110"/>
    <p:sldId id="365" r:id="rId111"/>
    <p:sldId id="492" r:id="rId112"/>
    <p:sldId id="367" r:id="rId113"/>
    <p:sldId id="493" r:id="rId114"/>
    <p:sldId id="369" r:id="rId115"/>
    <p:sldId id="494" r:id="rId116"/>
    <p:sldId id="371" r:id="rId117"/>
    <p:sldId id="372" r:id="rId118"/>
    <p:sldId id="495" r:id="rId119"/>
    <p:sldId id="374" r:id="rId120"/>
    <p:sldId id="496" r:id="rId121"/>
    <p:sldId id="376" r:id="rId122"/>
    <p:sldId id="497" r:id="rId123"/>
    <p:sldId id="378" r:id="rId124"/>
    <p:sldId id="498" r:id="rId125"/>
    <p:sldId id="380" r:id="rId126"/>
    <p:sldId id="499" r:id="rId127"/>
    <p:sldId id="382" r:id="rId128"/>
    <p:sldId id="500" r:id="rId129"/>
    <p:sldId id="384" r:id="rId130"/>
    <p:sldId id="501" r:id="rId131"/>
    <p:sldId id="386" r:id="rId132"/>
    <p:sldId id="502" r:id="rId133"/>
    <p:sldId id="388" r:id="rId134"/>
    <p:sldId id="503" r:id="rId135"/>
    <p:sldId id="390" r:id="rId136"/>
    <p:sldId id="504" r:id="rId137"/>
    <p:sldId id="392" r:id="rId138"/>
    <p:sldId id="505" r:id="rId139"/>
    <p:sldId id="394" r:id="rId140"/>
    <p:sldId id="506" r:id="rId141"/>
    <p:sldId id="416" r:id="rId142"/>
    <p:sldId id="396" r:id="rId143"/>
    <p:sldId id="507" r:id="rId144"/>
    <p:sldId id="398" r:id="rId145"/>
    <p:sldId id="508" r:id="rId146"/>
    <p:sldId id="400" r:id="rId147"/>
    <p:sldId id="509" r:id="rId148"/>
    <p:sldId id="402" r:id="rId149"/>
    <p:sldId id="510" r:id="rId150"/>
    <p:sldId id="404" r:id="rId151"/>
    <p:sldId id="511" r:id="rId152"/>
    <p:sldId id="406" r:id="rId153"/>
    <p:sldId id="512" r:id="rId154"/>
    <p:sldId id="408" r:id="rId155"/>
    <p:sldId id="513" r:id="rId156"/>
    <p:sldId id="410" r:id="rId157"/>
    <p:sldId id="514" r:id="rId158"/>
    <p:sldId id="412" r:id="rId159"/>
    <p:sldId id="515" r:id="rId160"/>
    <p:sldId id="414" r:id="rId161"/>
    <p:sldId id="516" r:id="rId162"/>
    <p:sldId id="417" r:id="rId163"/>
    <p:sldId id="418" r:id="rId164"/>
    <p:sldId id="517" r:id="rId165"/>
    <p:sldId id="420" r:id="rId166"/>
    <p:sldId id="518" r:id="rId167"/>
    <p:sldId id="422" r:id="rId168"/>
    <p:sldId id="519" r:id="rId169"/>
    <p:sldId id="424" r:id="rId170"/>
    <p:sldId id="520" r:id="rId171"/>
    <p:sldId id="426" r:id="rId172"/>
    <p:sldId id="521" r:id="rId173"/>
    <p:sldId id="428" r:id="rId174"/>
    <p:sldId id="522" r:id="rId175"/>
    <p:sldId id="430" r:id="rId176"/>
    <p:sldId id="523" r:id="rId177"/>
    <p:sldId id="432" r:id="rId178"/>
    <p:sldId id="524" r:id="rId179"/>
    <p:sldId id="434" r:id="rId180"/>
    <p:sldId id="525" r:id="rId181"/>
    <p:sldId id="436" r:id="rId182"/>
    <p:sldId id="526" r:id="rId183"/>
    <p:sldId id="438" r:id="rId184"/>
    <p:sldId id="527" r:id="rId185"/>
    <p:sldId id="440" r:id="rId186"/>
    <p:sldId id="528" r:id="rId18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7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76" autoAdjust="0"/>
    <p:restoredTop sz="94660"/>
  </p:normalViewPr>
  <p:slideViewPr>
    <p:cSldViewPr>
      <p:cViewPr>
        <p:scale>
          <a:sx n="28" d="100"/>
          <a:sy n="28" d="100"/>
        </p:scale>
        <p:origin x="1884" y="9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theme" Target="theme/theme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tableStyles" Target="tableStyle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0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8E64914-26AA-4626-A50B-8645F1EFB3E5}" type="datetimeFigureOut">
              <a:rPr lang="fa-IR" smtClean="0"/>
              <a:t>1440/09/19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875AB48-7008-4EAE-AF28-EC3BC3B9D7B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39428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AB48-7008-4EAE-AF28-EC3BC3B9D7B1}" type="slidenum">
              <a:rPr lang="fa-IR" smtClean="0"/>
              <a:t>158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0372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AB48-7008-4EAE-AF28-EC3BC3B9D7B1}" type="slidenum">
              <a:rPr lang="fa-IR" smtClean="0"/>
              <a:t>185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55605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FD09-933F-4722-859D-D1FC619C234A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E518-02D2-4819-947D-20A4FFFF0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5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FD09-933F-4722-859D-D1FC619C234A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E518-02D2-4819-947D-20A4FFFF0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5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FD09-933F-4722-859D-D1FC619C234A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E518-02D2-4819-947D-20A4FFFF0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5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FD09-933F-4722-859D-D1FC619C234A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E518-02D2-4819-947D-20A4FFFF0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5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FD09-933F-4722-859D-D1FC619C234A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E518-02D2-4819-947D-20A4FFFF0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5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FD09-933F-4722-859D-D1FC619C234A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E518-02D2-4819-947D-20A4FFFF0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5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FD09-933F-4722-859D-D1FC619C234A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E518-02D2-4819-947D-20A4FFFF0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5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FD09-933F-4722-859D-D1FC619C234A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E518-02D2-4819-947D-20A4FFFF0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5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FD09-933F-4722-859D-D1FC619C234A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E518-02D2-4819-947D-20A4FFFF0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5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FD09-933F-4722-859D-D1FC619C234A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E518-02D2-4819-947D-20A4FFFF0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5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FD09-933F-4722-859D-D1FC619C234A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E518-02D2-4819-947D-20A4FFFF0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5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CFD09-933F-4722-859D-D1FC619C234A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4E518-02D2-4819-947D-20A4FFFF0E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audio" Target="../media/media48.mp3"/><Relationship Id="rId2" Type="http://schemas.microsoft.com/office/2007/relationships/media" Target="../media/media48.mp3"/><Relationship Id="rId1" Type="http://schemas.openxmlformats.org/officeDocument/2006/relationships/tags" Target="../tags/tag1.xml"/><Relationship Id="rId6" Type="http://schemas.openxmlformats.org/officeDocument/2006/relationships/image" Target="../media/image103.JP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9.mp3"/><Relationship Id="rId2" Type="http://schemas.microsoft.com/office/2007/relationships/media" Target="../media/media49.mp3"/><Relationship Id="rId1" Type="http://schemas.openxmlformats.org/officeDocument/2006/relationships/tags" Target="../tags/tag2.xml"/><Relationship Id="rId6" Type="http://schemas.openxmlformats.org/officeDocument/2006/relationships/image" Target="../media/image105.JP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0.mp3"/><Relationship Id="rId2" Type="http://schemas.microsoft.com/office/2007/relationships/media" Target="../media/media50.mp3"/><Relationship Id="rId1" Type="http://schemas.openxmlformats.org/officeDocument/2006/relationships/tags" Target="../tags/tag3.xml"/><Relationship Id="rId6" Type="http://schemas.openxmlformats.org/officeDocument/2006/relationships/image" Target="../media/image107.JP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audio" Target="../media/media51.mp3"/><Relationship Id="rId2" Type="http://schemas.microsoft.com/office/2007/relationships/media" Target="../media/media51.mp3"/><Relationship Id="rId1" Type="http://schemas.openxmlformats.org/officeDocument/2006/relationships/tags" Target="../tags/tag4.xml"/><Relationship Id="rId6" Type="http://schemas.openxmlformats.org/officeDocument/2006/relationships/image" Target="../media/image109.JP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52.mp3"/><Relationship Id="rId2" Type="http://schemas.microsoft.com/office/2007/relationships/media" Target="../media/media52.mp3"/><Relationship Id="rId1" Type="http://schemas.openxmlformats.org/officeDocument/2006/relationships/tags" Target="../tags/tag5.xml"/><Relationship Id="rId6" Type="http://schemas.openxmlformats.org/officeDocument/2006/relationships/image" Target="../media/image111.JP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53.mp3"/><Relationship Id="rId2" Type="http://schemas.microsoft.com/office/2007/relationships/media" Target="../media/media53.mp3"/><Relationship Id="rId1" Type="http://schemas.openxmlformats.org/officeDocument/2006/relationships/tags" Target="../tags/tag6.xml"/><Relationship Id="rId6" Type="http://schemas.openxmlformats.org/officeDocument/2006/relationships/image" Target="../media/image113.JP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54.mp3"/><Relationship Id="rId2" Type="http://schemas.microsoft.com/office/2007/relationships/media" Target="../media/media54.mp3"/><Relationship Id="rId1" Type="http://schemas.openxmlformats.org/officeDocument/2006/relationships/tags" Target="../tags/tag7.xml"/><Relationship Id="rId6" Type="http://schemas.openxmlformats.org/officeDocument/2006/relationships/image" Target="../media/image115.JP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5.mp3"/><Relationship Id="rId1" Type="http://schemas.microsoft.com/office/2007/relationships/media" Target="../media/media55.mp3"/><Relationship Id="rId5" Type="http://schemas.openxmlformats.org/officeDocument/2006/relationships/image" Target="../media/image118.JPG"/><Relationship Id="rId4" Type="http://schemas.openxmlformats.org/officeDocument/2006/relationships/image" Target="../media/image3.png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6.mp3"/><Relationship Id="rId1" Type="http://schemas.microsoft.com/office/2007/relationships/media" Target="../media/media56.mp3"/><Relationship Id="rId5" Type="http://schemas.openxmlformats.org/officeDocument/2006/relationships/image" Target="../media/image120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7.mp3"/><Relationship Id="rId1" Type="http://schemas.microsoft.com/office/2007/relationships/media" Target="../media/media57.mp3"/><Relationship Id="rId5" Type="http://schemas.openxmlformats.org/officeDocument/2006/relationships/image" Target="../media/image122.JPG"/><Relationship Id="rId4" Type="http://schemas.openxmlformats.org/officeDocument/2006/relationships/image" Target="../media/image3.png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8.mp3"/><Relationship Id="rId1" Type="http://schemas.microsoft.com/office/2007/relationships/media" Target="../media/media58.mp3"/><Relationship Id="rId5" Type="http://schemas.openxmlformats.org/officeDocument/2006/relationships/image" Target="../media/image124.JPG"/><Relationship Id="rId4" Type="http://schemas.openxmlformats.org/officeDocument/2006/relationships/image" Target="../media/image3.png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9.mp3"/><Relationship Id="rId1" Type="http://schemas.microsoft.com/office/2007/relationships/media" Target="../media/media59.mp3"/><Relationship Id="rId5" Type="http://schemas.openxmlformats.org/officeDocument/2006/relationships/image" Target="../media/image126.JPG"/><Relationship Id="rId4" Type="http://schemas.openxmlformats.org/officeDocument/2006/relationships/image" Target="../media/image3.png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0.mp3"/><Relationship Id="rId1" Type="http://schemas.microsoft.com/office/2007/relationships/media" Target="../media/media60.mp3"/><Relationship Id="rId5" Type="http://schemas.openxmlformats.org/officeDocument/2006/relationships/image" Target="../media/image128.JPG"/><Relationship Id="rId4" Type="http://schemas.openxmlformats.org/officeDocument/2006/relationships/image" Target="../media/image3.png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1.mp3"/><Relationship Id="rId1" Type="http://schemas.microsoft.com/office/2007/relationships/media" Target="../media/media61.mp3"/><Relationship Id="rId5" Type="http://schemas.openxmlformats.org/officeDocument/2006/relationships/image" Target="../media/image130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4.JPG"/><Relationship Id="rId4" Type="http://schemas.openxmlformats.org/officeDocument/2006/relationships/image" Target="../media/image3.png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2.mp3"/><Relationship Id="rId1" Type="http://schemas.microsoft.com/office/2007/relationships/media" Target="../media/media62.mp3"/><Relationship Id="rId5" Type="http://schemas.openxmlformats.org/officeDocument/2006/relationships/image" Target="../media/image132.JPG"/><Relationship Id="rId4" Type="http://schemas.openxmlformats.org/officeDocument/2006/relationships/image" Target="../media/image3.png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3.mp3"/><Relationship Id="rId1" Type="http://schemas.microsoft.com/office/2007/relationships/media" Target="../media/media63.mp3"/><Relationship Id="rId5" Type="http://schemas.openxmlformats.org/officeDocument/2006/relationships/image" Target="../media/image134.JPG"/><Relationship Id="rId4" Type="http://schemas.openxmlformats.org/officeDocument/2006/relationships/image" Target="../media/image3.png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4.mp3"/><Relationship Id="rId1" Type="http://schemas.microsoft.com/office/2007/relationships/media" Target="../media/media64.mp3"/><Relationship Id="rId5" Type="http://schemas.openxmlformats.org/officeDocument/2006/relationships/image" Target="../media/image136.JPG"/><Relationship Id="rId4" Type="http://schemas.openxmlformats.org/officeDocument/2006/relationships/image" Target="../media/image3.png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5.mp3"/><Relationship Id="rId1" Type="http://schemas.microsoft.com/office/2007/relationships/media" Target="../media/media65.mp3"/><Relationship Id="rId5" Type="http://schemas.openxmlformats.org/officeDocument/2006/relationships/image" Target="../media/image138.JPG"/><Relationship Id="rId4" Type="http://schemas.openxmlformats.org/officeDocument/2006/relationships/image" Target="../media/image3.png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6.mp3"/><Relationship Id="rId1" Type="http://schemas.microsoft.com/office/2007/relationships/media" Target="../media/media66.mp3"/><Relationship Id="rId5" Type="http://schemas.openxmlformats.org/officeDocument/2006/relationships/image" Target="../media/image140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7.mp3"/><Relationship Id="rId1" Type="http://schemas.microsoft.com/office/2007/relationships/media" Target="../media/media67.mp3"/><Relationship Id="rId5" Type="http://schemas.openxmlformats.org/officeDocument/2006/relationships/image" Target="../media/image143.JPG"/><Relationship Id="rId4" Type="http://schemas.openxmlformats.org/officeDocument/2006/relationships/image" Target="../media/image3.png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8.mp3"/><Relationship Id="rId1" Type="http://schemas.microsoft.com/office/2007/relationships/media" Target="../media/media68.mp3"/><Relationship Id="rId5" Type="http://schemas.openxmlformats.org/officeDocument/2006/relationships/image" Target="../media/image145.JPG"/><Relationship Id="rId4" Type="http://schemas.openxmlformats.org/officeDocument/2006/relationships/image" Target="../media/image3.png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9.mp3"/><Relationship Id="rId1" Type="http://schemas.microsoft.com/office/2007/relationships/media" Target="../media/media69.mp3"/><Relationship Id="rId5" Type="http://schemas.openxmlformats.org/officeDocument/2006/relationships/image" Target="../media/image147.JPG"/><Relationship Id="rId4" Type="http://schemas.openxmlformats.org/officeDocument/2006/relationships/image" Target="../media/image3.png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0.mp3"/><Relationship Id="rId1" Type="http://schemas.microsoft.com/office/2007/relationships/media" Target="../media/media70.mp3"/><Relationship Id="rId5" Type="http://schemas.openxmlformats.org/officeDocument/2006/relationships/image" Target="../media/image149.JPG"/><Relationship Id="rId4" Type="http://schemas.openxmlformats.org/officeDocument/2006/relationships/image" Target="../media/image3.png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1.mp3"/><Relationship Id="rId1" Type="http://schemas.microsoft.com/office/2007/relationships/media" Target="../media/media71.mp3"/><Relationship Id="rId5" Type="http://schemas.openxmlformats.org/officeDocument/2006/relationships/image" Target="../media/image151.JPG"/><Relationship Id="rId4" Type="http://schemas.openxmlformats.org/officeDocument/2006/relationships/image" Target="../media/image3.png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2.mp3"/><Relationship Id="rId1" Type="http://schemas.microsoft.com/office/2007/relationships/media" Target="../media/media72.mp3"/><Relationship Id="rId5" Type="http://schemas.openxmlformats.org/officeDocument/2006/relationships/image" Target="../media/image153.JPG"/><Relationship Id="rId4" Type="http://schemas.openxmlformats.org/officeDocument/2006/relationships/image" Target="../media/image3.png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G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3.mp3"/><Relationship Id="rId1" Type="http://schemas.microsoft.com/office/2007/relationships/media" Target="../media/media73.mp3"/><Relationship Id="rId5" Type="http://schemas.openxmlformats.org/officeDocument/2006/relationships/image" Target="../media/image155.JPG"/><Relationship Id="rId4" Type="http://schemas.openxmlformats.org/officeDocument/2006/relationships/image" Target="../media/image3.png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G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4.mp3"/><Relationship Id="rId1" Type="http://schemas.microsoft.com/office/2007/relationships/media" Target="../media/media74.mp3"/><Relationship Id="rId5" Type="http://schemas.openxmlformats.org/officeDocument/2006/relationships/image" Target="../media/image157.JPG"/><Relationship Id="rId4" Type="http://schemas.openxmlformats.org/officeDocument/2006/relationships/image" Target="../media/image3.png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5.mp3"/><Relationship Id="rId1" Type="http://schemas.microsoft.com/office/2007/relationships/media" Target="../media/media75.mp3"/><Relationship Id="rId6" Type="http://schemas.openxmlformats.org/officeDocument/2006/relationships/image" Target="../media/image159.JP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6.mp3"/><Relationship Id="rId1" Type="http://schemas.microsoft.com/office/2007/relationships/media" Target="../media/media76.mp3"/><Relationship Id="rId5" Type="http://schemas.openxmlformats.org/officeDocument/2006/relationships/image" Target="../media/image161.JPG"/><Relationship Id="rId4" Type="http://schemas.openxmlformats.org/officeDocument/2006/relationships/image" Target="../media/image3.png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JPG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JPG"/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7.mp3"/><Relationship Id="rId1" Type="http://schemas.microsoft.com/office/2007/relationships/media" Target="../media/media77.mp3"/><Relationship Id="rId5" Type="http://schemas.openxmlformats.org/officeDocument/2006/relationships/image" Target="../media/image164.JPG"/><Relationship Id="rId4" Type="http://schemas.openxmlformats.org/officeDocument/2006/relationships/image" Target="../media/image3.png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JPG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8.mp3"/><Relationship Id="rId1" Type="http://schemas.microsoft.com/office/2007/relationships/media" Target="../media/media78.mp3"/><Relationship Id="rId5" Type="http://schemas.openxmlformats.org/officeDocument/2006/relationships/image" Target="../media/image166.JPG"/><Relationship Id="rId4" Type="http://schemas.openxmlformats.org/officeDocument/2006/relationships/image" Target="../media/image3.png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JPG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9.mp3"/><Relationship Id="rId1" Type="http://schemas.microsoft.com/office/2007/relationships/media" Target="../media/media79.mp3"/><Relationship Id="rId5" Type="http://schemas.openxmlformats.org/officeDocument/2006/relationships/image" Target="../media/image168.JPG"/><Relationship Id="rId4" Type="http://schemas.openxmlformats.org/officeDocument/2006/relationships/image" Target="../media/image3.png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JPG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0.mp3"/><Relationship Id="rId1" Type="http://schemas.microsoft.com/office/2007/relationships/media" Target="../media/media80.mp3"/><Relationship Id="rId5" Type="http://schemas.openxmlformats.org/officeDocument/2006/relationships/image" Target="../media/image170.JP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8.JPG"/><Relationship Id="rId4" Type="http://schemas.openxmlformats.org/officeDocument/2006/relationships/image" Target="../media/image3.png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JPG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1.mp3"/><Relationship Id="rId1" Type="http://schemas.microsoft.com/office/2007/relationships/media" Target="../media/media81.mp3"/><Relationship Id="rId5" Type="http://schemas.openxmlformats.org/officeDocument/2006/relationships/image" Target="../media/image172.JPG"/><Relationship Id="rId4" Type="http://schemas.openxmlformats.org/officeDocument/2006/relationships/image" Target="../media/image3.png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JPG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2.mp3"/><Relationship Id="rId1" Type="http://schemas.microsoft.com/office/2007/relationships/media" Target="../media/media82.mp3"/><Relationship Id="rId5" Type="http://schemas.openxmlformats.org/officeDocument/2006/relationships/image" Target="../media/image174.JPG"/><Relationship Id="rId4" Type="http://schemas.openxmlformats.org/officeDocument/2006/relationships/image" Target="../media/image3.png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JPG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3.mp3"/><Relationship Id="rId1" Type="http://schemas.microsoft.com/office/2007/relationships/media" Target="../media/media83.mp3"/><Relationship Id="rId5" Type="http://schemas.openxmlformats.org/officeDocument/2006/relationships/image" Target="../media/image176.JPG"/><Relationship Id="rId4" Type="http://schemas.openxmlformats.org/officeDocument/2006/relationships/image" Target="../media/image3.png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JPG"/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3.mp3"/><Relationship Id="rId1" Type="http://schemas.microsoft.com/office/2007/relationships/media" Target="../media/media83.mp3"/><Relationship Id="rId5" Type="http://schemas.openxmlformats.org/officeDocument/2006/relationships/image" Target="../media/image178.JPG"/><Relationship Id="rId4" Type="http://schemas.openxmlformats.org/officeDocument/2006/relationships/image" Target="../media/image3.png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JPG"/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4.mp3"/><Relationship Id="rId1" Type="http://schemas.microsoft.com/office/2007/relationships/media" Target="../media/media84.mp3"/><Relationship Id="rId5" Type="http://schemas.openxmlformats.org/officeDocument/2006/relationships/image" Target="../media/image179.JP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JPG"/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5.mp3"/><Relationship Id="rId1" Type="http://schemas.microsoft.com/office/2007/relationships/media" Target="../media/media85.mp3"/><Relationship Id="rId5" Type="http://schemas.openxmlformats.org/officeDocument/2006/relationships/image" Target="../media/image181.JPG"/><Relationship Id="rId4" Type="http://schemas.openxmlformats.org/officeDocument/2006/relationships/image" Target="../media/image3.png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JPG"/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6.mp3"/><Relationship Id="rId1" Type="http://schemas.microsoft.com/office/2007/relationships/media" Target="../media/media86.mp3"/><Relationship Id="rId5" Type="http://schemas.openxmlformats.org/officeDocument/2006/relationships/image" Target="../media/image183.JPG"/><Relationship Id="rId4" Type="http://schemas.openxmlformats.org/officeDocument/2006/relationships/image" Target="../media/image3.png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JPG"/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6.mp3"/><Relationship Id="rId1" Type="http://schemas.microsoft.com/office/2007/relationships/media" Target="../media/media86.mp3"/><Relationship Id="rId6" Type="http://schemas.openxmlformats.org/officeDocument/2006/relationships/image" Target="../media/image185.JP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21.JP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23.JP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25.JP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27.JP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29.JP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31.JP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5" Type="http://schemas.openxmlformats.org/officeDocument/2006/relationships/image" Target="../media/image33.JP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5" Type="http://schemas.openxmlformats.org/officeDocument/2006/relationships/image" Target="../media/image35.JP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5" Type="http://schemas.openxmlformats.org/officeDocument/2006/relationships/image" Target="../media/image37.JP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5" Type="http://schemas.openxmlformats.org/officeDocument/2006/relationships/image" Target="../media/image39.JP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5" Type="http://schemas.openxmlformats.org/officeDocument/2006/relationships/image" Target="../media/image41.JP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5" Type="http://schemas.openxmlformats.org/officeDocument/2006/relationships/image" Target="../media/image43.JP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5" Type="http://schemas.openxmlformats.org/officeDocument/2006/relationships/image" Target="../media/image46.JP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5" Type="http://schemas.openxmlformats.org/officeDocument/2006/relationships/image" Target="../media/image48.JP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5" Type="http://schemas.openxmlformats.org/officeDocument/2006/relationships/image" Target="../media/image50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5" Type="http://schemas.openxmlformats.org/officeDocument/2006/relationships/image" Target="../media/image52.JP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5" Type="http://schemas.openxmlformats.org/officeDocument/2006/relationships/image" Target="../media/image54.JP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5" Type="http://schemas.openxmlformats.org/officeDocument/2006/relationships/image" Target="../media/image56.JP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5" Type="http://schemas.openxmlformats.org/officeDocument/2006/relationships/image" Target="../media/image58.JPG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5" Type="http://schemas.openxmlformats.org/officeDocument/2006/relationships/image" Target="../media/image60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5" Type="http://schemas.openxmlformats.org/officeDocument/2006/relationships/image" Target="../media/image62.JPG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5" Type="http://schemas.openxmlformats.org/officeDocument/2006/relationships/image" Target="../media/image64.JP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5" Type="http://schemas.openxmlformats.org/officeDocument/2006/relationships/image" Target="../media/image67.JPG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2.mp3"/><Relationship Id="rId1" Type="http://schemas.microsoft.com/office/2007/relationships/media" Target="../media/media32.mp3"/><Relationship Id="rId5" Type="http://schemas.openxmlformats.org/officeDocument/2006/relationships/image" Target="../media/image69.JPG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3.mp3"/><Relationship Id="rId1" Type="http://schemas.microsoft.com/office/2007/relationships/media" Target="../media/media33.mp3"/><Relationship Id="rId5" Type="http://schemas.openxmlformats.org/officeDocument/2006/relationships/image" Target="../media/image71.JPG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4.mp3"/><Relationship Id="rId1" Type="http://schemas.microsoft.com/office/2007/relationships/media" Target="../media/media34.mp3"/><Relationship Id="rId5" Type="http://schemas.openxmlformats.org/officeDocument/2006/relationships/image" Target="../media/image73.JPG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5.mp3"/><Relationship Id="rId1" Type="http://schemas.microsoft.com/office/2007/relationships/media" Target="../media/media35.mp3"/><Relationship Id="rId5" Type="http://schemas.openxmlformats.org/officeDocument/2006/relationships/image" Target="../media/image75.JPG"/><Relationship Id="rId4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6.mp3"/><Relationship Id="rId1" Type="http://schemas.microsoft.com/office/2007/relationships/media" Target="../media/media36.mp3"/><Relationship Id="rId5" Type="http://schemas.openxmlformats.org/officeDocument/2006/relationships/image" Target="../media/image77.JPG"/><Relationship Id="rId4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7.mp3"/><Relationship Id="rId1" Type="http://schemas.microsoft.com/office/2007/relationships/media" Target="../media/media37.mp3"/><Relationship Id="rId5" Type="http://schemas.openxmlformats.org/officeDocument/2006/relationships/image" Target="../media/image79.JPG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8.mp3"/><Relationship Id="rId1" Type="http://schemas.microsoft.com/office/2007/relationships/media" Target="../media/media38.mp3"/><Relationship Id="rId5" Type="http://schemas.openxmlformats.org/officeDocument/2006/relationships/image" Target="../media/image81.JPG"/><Relationship Id="rId4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9.mp3"/><Relationship Id="rId1" Type="http://schemas.microsoft.com/office/2007/relationships/media" Target="../media/media39.mp3"/><Relationship Id="rId5" Type="http://schemas.openxmlformats.org/officeDocument/2006/relationships/image" Target="../media/image83.JPG"/><Relationship Id="rId4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0.mp3"/><Relationship Id="rId1" Type="http://schemas.microsoft.com/office/2007/relationships/media" Target="../media/media40.mp3"/><Relationship Id="rId5" Type="http://schemas.openxmlformats.org/officeDocument/2006/relationships/image" Target="../media/image86.JPG"/><Relationship Id="rId4" Type="http://schemas.openxmlformats.org/officeDocument/2006/relationships/image" Target="../media/image3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1.mp3"/><Relationship Id="rId1" Type="http://schemas.microsoft.com/office/2007/relationships/media" Target="../media/media41.mp3"/><Relationship Id="rId5" Type="http://schemas.openxmlformats.org/officeDocument/2006/relationships/image" Target="../media/image88.JPG"/><Relationship Id="rId4" Type="http://schemas.openxmlformats.org/officeDocument/2006/relationships/image" Target="../media/image3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2.mp3"/><Relationship Id="rId1" Type="http://schemas.microsoft.com/office/2007/relationships/media" Target="../media/media42.mp3"/><Relationship Id="rId5" Type="http://schemas.openxmlformats.org/officeDocument/2006/relationships/image" Target="../media/image90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3.mp3"/><Relationship Id="rId1" Type="http://schemas.microsoft.com/office/2007/relationships/media" Target="../media/media43.mp3"/><Relationship Id="rId5" Type="http://schemas.openxmlformats.org/officeDocument/2006/relationships/image" Target="../media/image92.JPG"/><Relationship Id="rId4" Type="http://schemas.openxmlformats.org/officeDocument/2006/relationships/image" Target="../media/image3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4.mp3"/><Relationship Id="rId1" Type="http://schemas.microsoft.com/office/2007/relationships/media" Target="../media/media44.mp3"/><Relationship Id="rId5" Type="http://schemas.openxmlformats.org/officeDocument/2006/relationships/image" Target="../media/image94.JPG"/><Relationship Id="rId4" Type="http://schemas.openxmlformats.org/officeDocument/2006/relationships/image" Target="../media/image3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5.mp3"/><Relationship Id="rId1" Type="http://schemas.microsoft.com/office/2007/relationships/media" Target="../media/media45.mp3"/><Relationship Id="rId5" Type="http://schemas.openxmlformats.org/officeDocument/2006/relationships/image" Target="../media/image96.JPG"/><Relationship Id="rId4" Type="http://schemas.openxmlformats.org/officeDocument/2006/relationships/image" Target="../media/image3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6.mp3"/><Relationship Id="rId1" Type="http://schemas.microsoft.com/office/2007/relationships/media" Target="../media/media46.mp3"/><Relationship Id="rId5" Type="http://schemas.openxmlformats.org/officeDocument/2006/relationships/image" Target="../media/image98.JPG"/><Relationship Id="rId4" Type="http://schemas.openxmlformats.org/officeDocument/2006/relationships/image" Target="../media/image3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7.mp3"/><Relationship Id="rId1" Type="http://schemas.microsoft.com/office/2007/relationships/media" Target="../media/media47.mp3"/><Relationship Id="rId5" Type="http://schemas.openxmlformats.org/officeDocument/2006/relationships/image" Target="../media/image100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418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34596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lower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50587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s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53329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ak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46471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26676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o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16974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4203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o homewor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ainbow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45725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oc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73927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ow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5041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_playgr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80663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_poo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87066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20406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514600" y="4953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FF0000"/>
              </a:solidFill>
            </a:endParaRPr>
          </a:p>
        </p:txBody>
      </p:sp>
      <p:pic>
        <p:nvPicPr>
          <p:cNvPr id="2" name="the_computer_ro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46471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16666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_auditoriu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10535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_boys_ro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12058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44841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_girls_ro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08489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_bus_sto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at dinn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599768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20726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_stair_we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63808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_locker_ro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26806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17964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_teachers_ro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83342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58448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_football_fiel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90057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_parking_lo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14781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16936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hle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12058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84987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ccount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00409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ct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78426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81557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ctres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1683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ke a bat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ctua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31723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76523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irm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31723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61954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ir_traffic_controller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78296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nesthesiologis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19066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nchorpers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26806" y="312420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98893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61594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t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12058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94503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2574926" y="1524001"/>
            <a:ext cx="13112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2574926" y="1143001"/>
            <a:ext cx="12350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3081" name="Text Box 11"/>
          <p:cNvSpPr txBox="1">
            <a:spLocks noChangeArrowheads="1"/>
          </p:cNvSpPr>
          <p:nvPr/>
        </p:nvSpPr>
        <p:spPr bwMode="auto">
          <a:xfrm>
            <a:off x="2498726" y="1255713"/>
            <a:ext cx="115887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pic>
        <p:nvPicPr>
          <p:cNvPr id="2" name="wh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41555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12537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577645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91878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e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594852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95933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2574926" y="1066800"/>
            <a:ext cx="244475" cy="155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 sz="9600"/>
          </a:p>
        </p:txBody>
      </p:sp>
      <p:pic>
        <p:nvPicPr>
          <p:cNvPr id="2" name="whic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 to b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39097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01498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438400" y="1219201"/>
            <a:ext cx="31242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 sz="2000"/>
          </a:p>
        </p:txBody>
      </p:sp>
      <p:pic>
        <p:nvPicPr>
          <p:cNvPr id="2" name="wh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7142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25498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565526" y="1524001"/>
            <a:ext cx="5273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 sz="2000"/>
          </a:p>
        </p:txBody>
      </p:sp>
      <p:pic>
        <p:nvPicPr>
          <p:cNvPr id="2" name="How_man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24348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17466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2514600" y="1371600"/>
            <a:ext cx="1066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2514600" y="1524000"/>
            <a:ext cx="9906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pic>
        <p:nvPicPr>
          <p:cNvPr id="2" name="How_muc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36639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96934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ow_muc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90843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2498726" y="1306513"/>
            <a:ext cx="18473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a-IR"/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2574926" y="1306513"/>
            <a:ext cx="18473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a-IR"/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2727326" y="1992313"/>
            <a:ext cx="100647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pic>
        <p:nvPicPr>
          <p:cNvPr id="2" name="What_ti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25388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99063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2514601" y="1458913"/>
            <a:ext cx="47307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2727326" y="1611313"/>
            <a:ext cx="18473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a-IR"/>
          </a:p>
        </p:txBody>
      </p:sp>
      <p:sp>
        <p:nvSpPr>
          <p:cNvPr id="21512" name="Text Box 11"/>
          <p:cNvSpPr txBox="1">
            <a:spLocks noChangeArrowheads="1"/>
          </p:cNvSpPr>
          <p:nvPr/>
        </p:nvSpPr>
        <p:spPr bwMode="auto">
          <a:xfrm>
            <a:off x="2879726" y="1611313"/>
            <a:ext cx="18473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a-IR"/>
          </a:p>
        </p:txBody>
      </p:sp>
      <p:pic>
        <p:nvPicPr>
          <p:cNvPr id="3" name="Wh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99404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ow_l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2226" y="3048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2286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ow_l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79191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2438400" y="2362200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dolph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75966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667000" y="2362200"/>
            <a:ext cx="274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se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54748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2438400" y="2362200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koal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39097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26656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286000" y="2286000"/>
            <a:ext cx="274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wai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90479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667000" y="2590800"/>
            <a:ext cx="281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giraff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2189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52895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2133600" y="6096000"/>
            <a:ext cx="396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 sz="4400"/>
          </a:p>
        </p:txBody>
      </p:sp>
      <p:pic>
        <p:nvPicPr>
          <p:cNvPr id="2" name="go to schoo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12058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438400" y="5181600"/>
            <a:ext cx="297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3" name="shar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90536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886200" y="1143000"/>
            <a:ext cx="144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pi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50498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962400" y="1371600"/>
            <a:ext cx="312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mou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8835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2362200" y="2667000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zeb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2189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69592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438400" y="2590800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sna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259394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45167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24019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2362200" y="4495800"/>
            <a:ext cx="274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3" name="donke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21890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37577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3810000" y="914400"/>
            <a:ext cx="434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Shee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72688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xty o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41350" y="3247973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99133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xty_tw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589935" y="3281771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56434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ixty_thre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340098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2133600" y="6096000"/>
            <a:ext cx="274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 sz="4400"/>
          </a:p>
        </p:txBody>
      </p:sp>
      <p:pic>
        <p:nvPicPr>
          <p:cNvPr id="2" name="stud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7917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ixty_fou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739775" y="3286353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62709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xty_fi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83922" y="3275012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96421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xty_si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47134" y="3334205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25832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xty_sev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66750" y="3428999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44064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xty_eigh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312576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71248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43220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xty_ni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90600" y="3099932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91109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vent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527424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4430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4267200" y="5842001"/>
            <a:ext cx="3581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6000">
              <a:latin typeface="Calibri" pitchFamily="34" charset="0"/>
            </a:endParaRPr>
          </a:p>
        </p:txBody>
      </p:sp>
      <p:pic>
        <p:nvPicPr>
          <p:cNvPr id="2" name="Blue St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33909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4267200" y="5842001"/>
            <a:ext cx="3581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6000">
              <a:latin typeface="Calibri" pitchFamily="34" charset="0"/>
            </a:endParaRPr>
          </a:p>
        </p:txBody>
      </p:sp>
      <p:pic>
        <p:nvPicPr>
          <p:cNvPr id="2" name="red St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37937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at lunc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een St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08631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ellow St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34181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76892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range St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86698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3810000" y="5842001"/>
            <a:ext cx="4495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6000">
              <a:latin typeface="Calibri" pitchFamily="34" charset="0"/>
            </a:endParaRPr>
          </a:p>
        </p:txBody>
      </p:sp>
      <p:pic>
        <p:nvPicPr>
          <p:cNvPr id="2" name="Purple St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16974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48247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St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21491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63210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3810000" y="5842001"/>
            <a:ext cx="4495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6000">
              <a:latin typeface="Calibri" pitchFamily="34" charset="0"/>
            </a:endParaRPr>
          </a:p>
        </p:txBody>
      </p:sp>
      <p:pic>
        <p:nvPicPr>
          <p:cNvPr id="2" name="White St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71613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rown_St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61496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owel_ra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41296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n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94361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ow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406877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 ho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41555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42987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a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2189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59903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oil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54996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oilet_pap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16974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82622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oothpas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52942"/>
      </p:ext>
    </p:extLst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oothbrus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2</Words>
  <Application>Microsoft Office PowerPoint</Application>
  <PresentationFormat>Widescreen</PresentationFormat>
  <Paragraphs>2</Paragraphs>
  <Slides>186</Slides>
  <Notes>2</Notes>
  <HiddenSlides>0</HiddenSlides>
  <MMClips>88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186</vt:i4>
      </vt:variant>
    </vt:vector>
  </HeadingPairs>
  <TitlesOfParts>
    <vt:vector size="19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hoseini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8</dc:title>
  <dc:creator>mohamad</dc:creator>
  <cp:lastModifiedBy>Rooyesh25</cp:lastModifiedBy>
  <cp:revision>54</cp:revision>
  <dcterms:created xsi:type="dcterms:W3CDTF">2011-03-28T11:18:06Z</dcterms:created>
  <dcterms:modified xsi:type="dcterms:W3CDTF">2019-05-23T09:46:17Z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7855425</vt:lpwstr>
  </property>
  <property fmtid="{D5CDD505-2E9C-101B-9397-08002B2CF9AE}" name="NXPowerLiteSettings" pid="3">
    <vt:lpwstr>C7200358026400</vt:lpwstr>
  </property>
  <property fmtid="{D5CDD505-2E9C-101B-9397-08002B2CF9AE}" name="NXPowerLiteVersion" pid="4">
    <vt:lpwstr>D8.0.2</vt:lpwstr>
  </property>
</Properties>
</file>