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89" r:id="rId20"/>
    <p:sldId id="291" r:id="rId21"/>
    <p:sldId id="293" r:id="rId22"/>
    <p:sldId id="295" r:id="rId23"/>
    <p:sldId id="297" r:id="rId24"/>
    <p:sldId id="299" r:id="rId25"/>
    <p:sldId id="300" r:id="rId26"/>
    <p:sldId id="302" r:id="rId27"/>
    <p:sldId id="304" r:id="rId28"/>
    <p:sldId id="306" r:id="rId29"/>
    <p:sldId id="308" r:id="rId30"/>
    <p:sldId id="310" r:id="rId31"/>
    <p:sldId id="312" r:id="rId32"/>
    <p:sldId id="314" r:id="rId33"/>
    <p:sldId id="316" r:id="rId34"/>
    <p:sldId id="318" r:id="rId35"/>
    <p:sldId id="320" r:id="rId36"/>
    <p:sldId id="321" r:id="rId37"/>
    <p:sldId id="323" r:id="rId38"/>
    <p:sldId id="325" r:id="rId39"/>
    <p:sldId id="327" r:id="rId40"/>
    <p:sldId id="329" r:id="rId41"/>
    <p:sldId id="331" r:id="rId42"/>
    <p:sldId id="333" r:id="rId43"/>
    <p:sldId id="335" r:id="rId44"/>
    <p:sldId id="337" r:id="rId45"/>
    <p:sldId id="339" r:id="rId46"/>
    <p:sldId id="340" r:id="rId47"/>
    <p:sldId id="342" r:id="rId48"/>
    <p:sldId id="344" r:id="rId49"/>
    <p:sldId id="346" r:id="rId50"/>
    <p:sldId id="348" r:id="rId51"/>
    <p:sldId id="350" r:id="rId52"/>
    <p:sldId id="352" r:id="rId53"/>
    <p:sldId id="354" r:id="rId54"/>
    <p:sldId id="356" r:id="rId55"/>
    <p:sldId id="357" r:id="rId56"/>
    <p:sldId id="359" r:id="rId57"/>
    <p:sldId id="361" r:id="rId58"/>
    <p:sldId id="363" r:id="rId59"/>
    <p:sldId id="365" r:id="rId60"/>
    <p:sldId id="367" r:id="rId61"/>
    <p:sldId id="369" r:id="rId62"/>
    <p:sldId id="371" r:id="rId63"/>
    <p:sldId id="372" r:id="rId64"/>
    <p:sldId id="374" r:id="rId65"/>
    <p:sldId id="376" r:id="rId66"/>
    <p:sldId id="378" r:id="rId67"/>
    <p:sldId id="380" r:id="rId68"/>
    <p:sldId id="382" r:id="rId69"/>
    <p:sldId id="384" r:id="rId70"/>
    <p:sldId id="386" r:id="rId71"/>
    <p:sldId id="388" r:id="rId72"/>
    <p:sldId id="390" r:id="rId73"/>
    <p:sldId id="392" r:id="rId74"/>
    <p:sldId id="394" r:id="rId75"/>
    <p:sldId id="416" r:id="rId76"/>
    <p:sldId id="396" r:id="rId77"/>
    <p:sldId id="398" r:id="rId78"/>
    <p:sldId id="400" r:id="rId79"/>
    <p:sldId id="402" r:id="rId80"/>
    <p:sldId id="404" r:id="rId81"/>
    <p:sldId id="406" r:id="rId82"/>
    <p:sldId id="408" r:id="rId83"/>
    <p:sldId id="410" r:id="rId84"/>
    <p:sldId id="412" r:id="rId85"/>
    <p:sldId id="414" r:id="rId86"/>
    <p:sldId id="417" r:id="rId87"/>
    <p:sldId id="418" r:id="rId88"/>
    <p:sldId id="420" r:id="rId89"/>
    <p:sldId id="422" r:id="rId90"/>
    <p:sldId id="424" r:id="rId91"/>
    <p:sldId id="426" r:id="rId92"/>
    <p:sldId id="428" r:id="rId93"/>
    <p:sldId id="430" r:id="rId94"/>
    <p:sldId id="432" r:id="rId95"/>
    <p:sldId id="434" r:id="rId96"/>
    <p:sldId id="436" r:id="rId97"/>
    <p:sldId id="438" r:id="rId98"/>
    <p:sldId id="440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42" d="100"/>
          <a:sy n="42" d="100"/>
        </p:scale>
        <p:origin x="1710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E64914-26AA-4626-A50B-8645F1EFB3E5}" type="datetimeFigureOut">
              <a:rPr lang="fa-IR" smtClean="0"/>
              <a:t>1440/09/09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75AB48-7008-4EAE-AF28-EC3BC3B9D7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94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AB48-7008-4EAE-AF28-EC3BC3B9D7B1}" type="slidenum">
              <a:rPr lang="fa-IR" smtClean="0"/>
              <a:t>84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372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AB48-7008-4EAE-AF28-EC3BC3B9D7B1}" type="slidenum">
              <a:rPr lang="fa-IR" smtClean="0"/>
              <a:t>98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560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FD09-933F-4722-859D-D1FC619C234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E518-02D2-4819-947D-20A4FFFF0E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30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40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5" Type="http://schemas.openxmlformats.org/officeDocument/2006/relationships/image" Target="../media/image41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5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5" Type="http://schemas.openxmlformats.org/officeDocument/2006/relationships/image" Target="../media/image44.JP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5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5" Type="http://schemas.openxmlformats.org/officeDocument/2006/relationships/image" Target="../media/image47.JP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5" Type="http://schemas.openxmlformats.org/officeDocument/2006/relationships/image" Target="../media/image48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5" Type="http://schemas.openxmlformats.org/officeDocument/2006/relationships/image" Target="../media/image49.JP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5" Type="http://schemas.openxmlformats.org/officeDocument/2006/relationships/image" Target="../media/image51.JP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5" Type="http://schemas.openxmlformats.org/officeDocument/2006/relationships/image" Target="../media/image52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5" Type="http://schemas.openxmlformats.org/officeDocument/2006/relationships/image" Target="../media/image53.JP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5" Type="http://schemas.openxmlformats.org/officeDocument/2006/relationships/image" Target="../media/image54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8.mp3"/><Relationship Id="rId2" Type="http://schemas.microsoft.com/office/2007/relationships/media" Target="../media/media48.mp3"/><Relationship Id="rId1" Type="http://schemas.openxmlformats.org/officeDocument/2006/relationships/tags" Target="../tags/tag1.xml"/><Relationship Id="rId6" Type="http://schemas.openxmlformats.org/officeDocument/2006/relationships/image" Target="../media/image56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9.mp3"/><Relationship Id="rId2" Type="http://schemas.microsoft.com/office/2007/relationships/media" Target="../media/media49.mp3"/><Relationship Id="rId1" Type="http://schemas.openxmlformats.org/officeDocument/2006/relationships/tags" Target="../tags/tag2.xml"/><Relationship Id="rId6" Type="http://schemas.openxmlformats.org/officeDocument/2006/relationships/image" Target="../media/image57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0.mp3"/><Relationship Id="rId2" Type="http://schemas.microsoft.com/office/2007/relationships/media" Target="../media/media50.mp3"/><Relationship Id="rId1" Type="http://schemas.openxmlformats.org/officeDocument/2006/relationships/tags" Target="../tags/tag3.xml"/><Relationship Id="rId6" Type="http://schemas.openxmlformats.org/officeDocument/2006/relationships/image" Target="../media/image58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1.mp3"/><Relationship Id="rId2" Type="http://schemas.microsoft.com/office/2007/relationships/media" Target="../media/media51.mp3"/><Relationship Id="rId1" Type="http://schemas.openxmlformats.org/officeDocument/2006/relationships/tags" Target="../tags/tag4.xml"/><Relationship Id="rId6" Type="http://schemas.openxmlformats.org/officeDocument/2006/relationships/image" Target="../media/image59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2.mp3"/><Relationship Id="rId2" Type="http://schemas.microsoft.com/office/2007/relationships/media" Target="../media/media52.mp3"/><Relationship Id="rId1" Type="http://schemas.openxmlformats.org/officeDocument/2006/relationships/tags" Target="../tags/tag5.xml"/><Relationship Id="rId6" Type="http://schemas.openxmlformats.org/officeDocument/2006/relationships/image" Target="../media/image60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3.mp3"/><Relationship Id="rId2" Type="http://schemas.microsoft.com/office/2007/relationships/media" Target="../media/media53.mp3"/><Relationship Id="rId1" Type="http://schemas.openxmlformats.org/officeDocument/2006/relationships/tags" Target="../tags/tag6.xml"/><Relationship Id="rId6" Type="http://schemas.openxmlformats.org/officeDocument/2006/relationships/image" Target="../media/image6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media54.mp3"/><Relationship Id="rId2" Type="http://schemas.microsoft.com/office/2007/relationships/media" Target="../media/media54.mp3"/><Relationship Id="rId1" Type="http://schemas.openxmlformats.org/officeDocument/2006/relationships/tags" Target="../tags/tag7.xml"/><Relationship Id="rId6" Type="http://schemas.openxmlformats.org/officeDocument/2006/relationships/image" Target="../media/image62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5" Type="http://schemas.openxmlformats.org/officeDocument/2006/relationships/image" Target="../media/image64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5" Type="http://schemas.openxmlformats.org/officeDocument/2006/relationships/image" Target="../media/image65.JP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5" Type="http://schemas.openxmlformats.org/officeDocument/2006/relationships/image" Target="../media/image66.JP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5" Type="http://schemas.openxmlformats.org/officeDocument/2006/relationships/image" Target="../media/image67.JP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5" Type="http://schemas.openxmlformats.org/officeDocument/2006/relationships/image" Target="../media/image68.JP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5" Type="http://schemas.openxmlformats.org/officeDocument/2006/relationships/image" Target="../media/image7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5" Type="http://schemas.openxmlformats.org/officeDocument/2006/relationships/image" Target="../media/image71.JP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5" Type="http://schemas.openxmlformats.org/officeDocument/2006/relationships/image" Target="../media/image72.JP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4.mp3"/><Relationship Id="rId1" Type="http://schemas.microsoft.com/office/2007/relationships/media" Target="../media/media64.mp3"/><Relationship Id="rId5" Type="http://schemas.openxmlformats.org/officeDocument/2006/relationships/image" Target="../media/image73.JP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5" Type="http://schemas.openxmlformats.org/officeDocument/2006/relationships/image" Target="../media/image74.JP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mp3"/><Relationship Id="rId1" Type="http://schemas.microsoft.com/office/2007/relationships/media" Target="../media/media66.mp3"/><Relationship Id="rId5" Type="http://schemas.openxmlformats.org/officeDocument/2006/relationships/image" Target="../media/image75.JP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7.mp3"/><Relationship Id="rId1" Type="http://schemas.microsoft.com/office/2007/relationships/media" Target="../media/media67.mp3"/><Relationship Id="rId5" Type="http://schemas.openxmlformats.org/officeDocument/2006/relationships/image" Target="../media/image77.JP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5" Type="http://schemas.openxmlformats.org/officeDocument/2006/relationships/image" Target="../media/image78.JP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9.mp3"/><Relationship Id="rId1" Type="http://schemas.microsoft.com/office/2007/relationships/media" Target="../media/media69.mp3"/><Relationship Id="rId5" Type="http://schemas.openxmlformats.org/officeDocument/2006/relationships/image" Target="../media/image79.JP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0.mp3"/><Relationship Id="rId1" Type="http://schemas.microsoft.com/office/2007/relationships/media" Target="../media/media70.mp3"/><Relationship Id="rId5" Type="http://schemas.openxmlformats.org/officeDocument/2006/relationships/image" Target="../media/image8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1.mp3"/><Relationship Id="rId1" Type="http://schemas.microsoft.com/office/2007/relationships/media" Target="../media/media71.mp3"/><Relationship Id="rId5" Type="http://schemas.openxmlformats.org/officeDocument/2006/relationships/image" Target="../media/image81.JP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2.mp3"/><Relationship Id="rId1" Type="http://schemas.microsoft.com/office/2007/relationships/media" Target="../media/media72.mp3"/><Relationship Id="rId5" Type="http://schemas.openxmlformats.org/officeDocument/2006/relationships/image" Target="../media/image82.JP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5" Type="http://schemas.openxmlformats.org/officeDocument/2006/relationships/image" Target="../media/image83.JP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4.mp3"/><Relationship Id="rId1" Type="http://schemas.microsoft.com/office/2007/relationships/media" Target="../media/media74.mp3"/><Relationship Id="rId5" Type="http://schemas.openxmlformats.org/officeDocument/2006/relationships/image" Target="../media/image84.JP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6" Type="http://schemas.openxmlformats.org/officeDocument/2006/relationships/image" Target="../media/image85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6.mp3"/><Relationship Id="rId1" Type="http://schemas.microsoft.com/office/2007/relationships/media" Target="../media/media76.mp3"/><Relationship Id="rId5" Type="http://schemas.openxmlformats.org/officeDocument/2006/relationships/image" Target="../media/image86.JP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7.mp3"/><Relationship Id="rId1" Type="http://schemas.microsoft.com/office/2007/relationships/media" Target="../media/media77.mp3"/><Relationship Id="rId5" Type="http://schemas.openxmlformats.org/officeDocument/2006/relationships/image" Target="../media/image88.JP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8.mp3"/><Relationship Id="rId1" Type="http://schemas.microsoft.com/office/2007/relationships/media" Target="../media/media78.mp3"/><Relationship Id="rId5" Type="http://schemas.openxmlformats.org/officeDocument/2006/relationships/image" Target="../media/image89.JP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p3"/><Relationship Id="rId1" Type="http://schemas.microsoft.com/office/2007/relationships/media" Target="../media/media79.mp3"/><Relationship Id="rId5" Type="http://schemas.openxmlformats.org/officeDocument/2006/relationships/image" Target="../media/image9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p3"/><Relationship Id="rId1" Type="http://schemas.microsoft.com/office/2007/relationships/media" Target="../media/media80.mp3"/><Relationship Id="rId5" Type="http://schemas.openxmlformats.org/officeDocument/2006/relationships/image" Target="../media/image91.JP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p3"/><Relationship Id="rId1" Type="http://schemas.microsoft.com/office/2007/relationships/media" Target="../media/media81.mp3"/><Relationship Id="rId5" Type="http://schemas.openxmlformats.org/officeDocument/2006/relationships/image" Target="../media/image92.JP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p3"/><Relationship Id="rId1" Type="http://schemas.microsoft.com/office/2007/relationships/media" Target="../media/media82.mp3"/><Relationship Id="rId5" Type="http://schemas.openxmlformats.org/officeDocument/2006/relationships/image" Target="../media/image93.JP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94.JP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95.JP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p3"/><Relationship Id="rId1" Type="http://schemas.microsoft.com/office/2007/relationships/media" Target="../media/media84.mp3"/><Relationship Id="rId5" Type="http://schemas.openxmlformats.org/officeDocument/2006/relationships/image" Target="../media/image96.JP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5" Type="http://schemas.openxmlformats.org/officeDocument/2006/relationships/image" Target="../media/image97.JP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5" Type="http://schemas.openxmlformats.org/officeDocument/2006/relationships/image" Target="../media/image98.JP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6" Type="http://schemas.openxmlformats.org/officeDocument/2006/relationships/image" Target="../media/image99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 to b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909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438400" y="23622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dolp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667000" y="23622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e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438400" y="23622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koa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909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0" y="22860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wa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667000" y="25908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giraf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438400" y="51816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3" name="sha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pi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62400" y="13716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m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362200" y="2667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zeb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438400" y="25908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n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25939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362200" y="44958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3" name="donk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810000" y="91440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he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 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1350" y="324797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89935" y="328177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xty_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34009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xty_f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39775" y="3286353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f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3922" y="327501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133600" y="6096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go to scho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s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7134" y="333420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sev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6750" y="342899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e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31257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_n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09993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ven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52742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267200" y="5842001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Blu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267200" y="5842001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red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llow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418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133600" y="60960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stu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3810000" y="5842001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Purpl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697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810000" y="5842001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pic>
        <p:nvPicPr>
          <p:cNvPr id="2" name="White 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own_S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wel_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w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40687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18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t lun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i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ilet_pa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697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oothpas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othbru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ow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s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k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4647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697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inb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 h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155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c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playgr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po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46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2" name="the_computer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647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auditori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boys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girls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bus_st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 homewo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stair_w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locker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680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teachers_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334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football_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parking_l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hl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count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7842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t din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9976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u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1723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1723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_traffic_controll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esthesiolog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chorper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26806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205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574926" y="1524001"/>
            <a:ext cx="1311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574926" y="1143001"/>
            <a:ext cx="1235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2498726" y="1255713"/>
            <a:ext cx="11588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2" name="w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155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7764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9485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ke a ba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74926" y="1066800"/>
            <a:ext cx="244475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9600"/>
          </a:p>
        </p:txBody>
      </p:sp>
      <p:pic>
        <p:nvPicPr>
          <p:cNvPr id="2" name="whi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438400" y="1219201"/>
            <a:ext cx="3124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2000"/>
          </a:p>
        </p:txBody>
      </p:sp>
      <p:pic>
        <p:nvPicPr>
          <p:cNvPr id="2" name="w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714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565526" y="1524001"/>
            <a:ext cx="527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2000"/>
          </a:p>
        </p:txBody>
      </p:sp>
      <p:pic>
        <p:nvPicPr>
          <p:cNvPr id="2" name="How_ma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434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514600" y="1371600"/>
            <a:ext cx="106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2514600" y="1524000"/>
            <a:ext cx="99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2" name="How_m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663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_m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498726" y="13065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574926" y="13065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727326" y="1992313"/>
            <a:ext cx="10064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2" name="What_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514601" y="1458913"/>
            <a:ext cx="4730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2727326" y="16113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2879726" y="1611313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pic>
        <p:nvPicPr>
          <p:cNvPr id="3" name="W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_l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2226" y="3048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_l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</Words>
  <Application>Microsoft Office PowerPoint</Application>
  <PresentationFormat>Widescreen</PresentationFormat>
  <Paragraphs>2</Paragraphs>
  <Slides>98</Slides>
  <Notes>2</Notes>
  <HiddenSlides>0</HiddenSlides>
  <MMClips>88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hoseini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8</dc:title>
  <dc:creator>mohamad</dc:creator>
  <cp:lastModifiedBy>Rooyesh25</cp:lastModifiedBy>
  <cp:revision>50</cp:revision>
  <dcterms:created xsi:type="dcterms:W3CDTF">2011-03-28T11:18:06Z</dcterms:created>
  <dcterms:modified xsi:type="dcterms:W3CDTF">2019-05-13T10:34:15Z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4944938</vt:lpwstr>
  </property>
  <property fmtid="{D5CDD505-2E9C-101B-9397-08002B2CF9AE}" name="NXPowerLiteSettings" pid="3">
    <vt:lpwstr>C7200358026400</vt:lpwstr>
  </property>
  <property fmtid="{D5CDD505-2E9C-101B-9397-08002B2CF9AE}" name="NXPowerLiteVersion" pid="4">
    <vt:lpwstr>D8.0.2</vt:lpwstr>
  </property>
</Properties>
</file>