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450" r:id="rId2"/>
    <p:sldId id="451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452" r:id="rId14"/>
    <p:sldId id="279" r:id="rId15"/>
    <p:sldId id="281" r:id="rId16"/>
    <p:sldId id="283" r:id="rId17"/>
    <p:sldId id="285" r:id="rId18"/>
    <p:sldId id="287" r:id="rId19"/>
    <p:sldId id="289" r:id="rId20"/>
    <p:sldId id="291" r:id="rId21"/>
    <p:sldId id="293" r:id="rId22"/>
    <p:sldId id="295" r:id="rId23"/>
    <p:sldId id="297" r:id="rId24"/>
    <p:sldId id="299" r:id="rId25"/>
    <p:sldId id="301" r:id="rId26"/>
    <p:sldId id="453" r:id="rId27"/>
    <p:sldId id="304" r:id="rId28"/>
    <p:sldId id="306" r:id="rId29"/>
    <p:sldId id="308" r:id="rId30"/>
    <p:sldId id="310" r:id="rId31"/>
    <p:sldId id="312" r:id="rId32"/>
    <p:sldId id="314" r:id="rId33"/>
    <p:sldId id="316" r:id="rId34"/>
    <p:sldId id="318" r:id="rId35"/>
    <p:sldId id="320" r:id="rId36"/>
    <p:sldId id="322" r:id="rId37"/>
    <p:sldId id="454" r:id="rId38"/>
    <p:sldId id="325" r:id="rId39"/>
    <p:sldId id="327" r:id="rId40"/>
    <p:sldId id="329" r:id="rId41"/>
    <p:sldId id="331" r:id="rId42"/>
    <p:sldId id="333" r:id="rId43"/>
    <p:sldId id="335" r:id="rId44"/>
    <p:sldId id="337" r:id="rId45"/>
    <p:sldId id="339" r:id="rId46"/>
    <p:sldId id="341" r:id="rId47"/>
    <p:sldId id="343" r:id="rId48"/>
    <p:sldId id="455" r:id="rId49"/>
    <p:sldId id="346" r:id="rId50"/>
    <p:sldId id="348" r:id="rId51"/>
    <p:sldId id="350" r:id="rId52"/>
    <p:sldId id="352" r:id="rId53"/>
    <p:sldId id="354" r:id="rId54"/>
    <p:sldId id="356" r:id="rId55"/>
    <p:sldId id="358" r:id="rId56"/>
    <p:sldId id="360" r:id="rId57"/>
    <p:sldId id="362" r:id="rId58"/>
    <p:sldId id="456" r:id="rId59"/>
    <p:sldId id="365" r:id="rId60"/>
    <p:sldId id="367" r:id="rId61"/>
    <p:sldId id="369" r:id="rId62"/>
    <p:sldId id="371" r:id="rId63"/>
    <p:sldId id="373" r:id="rId64"/>
    <p:sldId id="375" r:id="rId65"/>
    <p:sldId id="377" r:id="rId66"/>
    <p:sldId id="379" r:id="rId67"/>
    <p:sldId id="381" r:id="rId68"/>
    <p:sldId id="385" r:id="rId69"/>
    <p:sldId id="387" r:id="rId70"/>
    <p:sldId id="389" r:id="rId71"/>
    <p:sldId id="391" r:id="rId72"/>
    <p:sldId id="393" r:id="rId73"/>
    <p:sldId id="395" r:id="rId74"/>
    <p:sldId id="397" r:id="rId75"/>
    <p:sldId id="399" r:id="rId76"/>
    <p:sldId id="401" r:id="rId77"/>
    <p:sldId id="403" r:id="rId78"/>
    <p:sldId id="405" r:id="rId79"/>
    <p:sldId id="407" r:id="rId80"/>
    <p:sldId id="409" r:id="rId81"/>
    <p:sldId id="411" r:id="rId82"/>
    <p:sldId id="413" r:id="rId83"/>
    <p:sldId id="457" r:id="rId84"/>
    <p:sldId id="415" r:id="rId85"/>
    <p:sldId id="419" r:id="rId86"/>
    <p:sldId id="421" r:id="rId87"/>
    <p:sldId id="423" r:id="rId88"/>
    <p:sldId id="425" r:id="rId89"/>
    <p:sldId id="427" r:id="rId90"/>
    <p:sldId id="417" r:id="rId91"/>
    <p:sldId id="443" r:id="rId92"/>
    <p:sldId id="430" r:id="rId93"/>
    <p:sldId id="432" r:id="rId94"/>
    <p:sldId id="434" r:id="rId95"/>
    <p:sldId id="436" r:id="rId96"/>
    <p:sldId id="438" r:id="rId97"/>
    <p:sldId id="440" r:id="rId98"/>
    <p:sldId id="442" r:id="rId99"/>
    <p:sldId id="445" r:id="rId100"/>
    <p:sldId id="447" r:id="rId101"/>
    <p:sldId id="449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70D"/>
    <a:srgbClr val="00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>
      <p:cViewPr varScale="1">
        <p:scale>
          <a:sx n="67" d="100"/>
          <a:sy n="67" d="100"/>
        </p:scale>
        <p:origin x="93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6933B-52C2-4A15-939D-42F39419A45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1AF8A-3499-4C95-8EEA-BA2661765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5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AF8A-3499-4C95-8EEA-BA2661765E8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0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AF8A-3499-4C95-8EEA-BA2661765E8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2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DBB22F-8991-437B-A363-76678EF08CAC}" type="slidenum">
              <a:rPr lang="fa-IR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50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DB52F-6F61-4CDB-A1F6-6FB34E9ECFA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55C3-AE14-41B0-B10C-B11F596E50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0.mp3"/><Relationship Id="rId1" Type="http://schemas.microsoft.com/office/2007/relationships/media" Target="../media/media90.mp3"/><Relationship Id="rId5" Type="http://schemas.openxmlformats.org/officeDocument/2006/relationships/image" Target="../media/image101.JPG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1.mp3"/><Relationship Id="rId1" Type="http://schemas.microsoft.com/office/2007/relationships/media" Target="../media/media91.mp3"/><Relationship Id="rId5" Type="http://schemas.openxmlformats.org/officeDocument/2006/relationships/image" Target="../media/image102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9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30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32.JP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image" Target="../media/image34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36.JP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5" Type="http://schemas.openxmlformats.org/officeDocument/2006/relationships/image" Target="../media/image39.JP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5" Type="http://schemas.openxmlformats.org/officeDocument/2006/relationships/image" Target="../media/image40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image" Target="../media/image41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6" Type="http://schemas.openxmlformats.org/officeDocument/2006/relationships/image" Target="../media/image42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5" Type="http://schemas.openxmlformats.org/officeDocument/2006/relationships/image" Target="../media/image43.JP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5" Type="http://schemas.openxmlformats.org/officeDocument/2006/relationships/image" Target="../media/image44.JP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5" Type="http://schemas.openxmlformats.org/officeDocument/2006/relationships/image" Target="../media/image45.JP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5" Type="http://schemas.openxmlformats.org/officeDocument/2006/relationships/image" Target="../media/image46.JP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5" Type="http://schemas.openxmlformats.org/officeDocument/2006/relationships/image" Target="../media/image47.JP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5" Type="http://schemas.openxmlformats.org/officeDocument/2006/relationships/image" Target="../media/image48.JP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5" Type="http://schemas.openxmlformats.org/officeDocument/2006/relationships/image" Target="../media/image50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5" Type="http://schemas.openxmlformats.org/officeDocument/2006/relationships/image" Target="../media/image51.JP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5" Type="http://schemas.openxmlformats.org/officeDocument/2006/relationships/image" Target="../media/image52.JP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5" Type="http://schemas.openxmlformats.org/officeDocument/2006/relationships/image" Target="../media/image53.JP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5" Type="http://schemas.openxmlformats.org/officeDocument/2006/relationships/image" Target="../media/image54.JP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8.mp3"/><Relationship Id="rId1" Type="http://schemas.microsoft.com/office/2007/relationships/media" Target="../media/media48.mp3"/><Relationship Id="rId5" Type="http://schemas.openxmlformats.org/officeDocument/2006/relationships/image" Target="../media/image55.JP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5" Type="http://schemas.openxmlformats.org/officeDocument/2006/relationships/image" Target="../media/image56.JP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5" Type="http://schemas.openxmlformats.org/officeDocument/2006/relationships/image" Target="../media/image57.JP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1.mp3"/><Relationship Id="rId1" Type="http://schemas.microsoft.com/office/2007/relationships/media" Target="../media/media51.mp3"/><Relationship Id="rId5" Type="http://schemas.openxmlformats.org/officeDocument/2006/relationships/image" Target="../media/image58.JP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2.mp3"/><Relationship Id="rId1" Type="http://schemas.microsoft.com/office/2007/relationships/media" Target="../media/media52.mp3"/><Relationship Id="rId5" Type="http://schemas.openxmlformats.org/officeDocument/2006/relationships/image" Target="../media/image60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5" Type="http://schemas.openxmlformats.org/officeDocument/2006/relationships/image" Target="../media/image61.JP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4.mp3"/><Relationship Id="rId1" Type="http://schemas.microsoft.com/office/2007/relationships/media" Target="../media/media54.mp3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5" Type="http://schemas.openxmlformats.org/officeDocument/2006/relationships/image" Target="../media/image63.JP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6.mp3"/><Relationship Id="rId1" Type="http://schemas.microsoft.com/office/2007/relationships/media" Target="../media/media56.mp3"/><Relationship Id="rId5" Type="http://schemas.openxmlformats.org/officeDocument/2006/relationships/image" Target="../media/image64.JP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7.mp3"/><Relationship Id="rId1" Type="http://schemas.microsoft.com/office/2007/relationships/media" Target="../media/media57.mp3"/><Relationship Id="rId5" Type="http://schemas.openxmlformats.org/officeDocument/2006/relationships/image" Target="../media/image65.JP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8.mp3"/><Relationship Id="rId1" Type="http://schemas.microsoft.com/office/2007/relationships/media" Target="../media/media58.mp3"/><Relationship Id="rId5" Type="http://schemas.openxmlformats.org/officeDocument/2006/relationships/image" Target="../media/image66.JP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9.mp3"/><Relationship Id="rId1" Type="http://schemas.microsoft.com/office/2007/relationships/media" Target="../media/media59.mp3"/><Relationship Id="rId5" Type="http://schemas.openxmlformats.org/officeDocument/2006/relationships/image" Target="../media/image67.JP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0.mp3"/><Relationship Id="rId1" Type="http://schemas.microsoft.com/office/2007/relationships/media" Target="../media/media60.mp3"/><Relationship Id="rId5" Type="http://schemas.openxmlformats.org/officeDocument/2006/relationships/image" Target="../media/image68.JP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1.mp3"/><Relationship Id="rId1" Type="http://schemas.microsoft.com/office/2007/relationships/media" Target="../media/media61.mp3"/><Relationship Id="rId5" Type="http://schemas.openxmlformats.org/officeDocument/2006/relationships/image" Target="../media/image69.JP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2.mp3"/><Relationship Id="rId1" Type="http://schemas.microsoft.com/office/2007/relationships/media" Target="../media/media62.mp3"/><Relationship Id="rId5" Type="http://schemas.openxmlformats.org/officeDocument/2006/relationships/image" Target="../media/image70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3.mp3"/><Relationship Id="rId1" Type="http://schemas.microsoft.com/office/2007/relationships/media" Target="../media/media63.mp3"/><Relationship Id="rId5" Type="http://schemas.openxmlformats.org/officeDocument/2006/relationships/image" Target="../media/image71.JP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4.mp3"/><Relationship Id="rId1" Type="http://schemas.microsoft.com/office/2007/relationships/media" Target="../media/media64.mp3"/><Relationship Id="rId5" Type="http://schemas.openxmlformats.org/officeDocument/2006/relationships/image" Target="../media/image72.JP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5.mp3"/><Relationship Id="rId1" Type="http://schemas.microsoft.com/office/2007/relationships/media" Target="../media/media65.mp3"/><Relationship Id="rId5" Type="http://schemas.openxmlformats.org/officeDocument/2006/relationships/image" Target="../media/image73.JP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6.mp3"/><Relationship Id="rId1" Type="http://schemas.microsoft.com/office/2007/relationships/media" Target="../media/media66.mp3"/><Relationship Id="rId5" Type="http://schemas.openxmlformats.org/officeDocument/2006/relationships/image" Target="../media/image74.JP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7.mp3"/><Relationship Id="rId1" Type="http://schemas.microsoft.com/office/2007/relationships/media" Target="../media/media67.mp3"/><Relationship Id="rId5" Type="http://schemas.openxmlformats.org/officeDocument/2006/relationships/image" Target="../media/image75.JP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8.mp3"/><Relationship Id="rId1" Type="http://schemas.microsoft.com/office/2007/relationships/media" Target="../media/media68.mp3"/><Relationship Id="rId5" Type="http://schemas.openxmlformats.org/officeDocument/2006/relationships/image" Target="../media/image76.JP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9.mp3"/><Relationship Id="rId1" Type="http://schemas.microsoft.com/office/2007/relationships/media" Target="../media/media69.mp3"/><Relationship Id="rId5" Type="http://schemas.openxmlformats.org/officeDocument/2006/relationships/image" Target="../media/image77.JP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0.mp3"/><Relationship Id="rId1" Type="http://schemas.microsoft.com/office/2007/relationships/media" Target="../media/media70.mp3"/><Relationship Id="rId5" Type="http://schemas.openxmlformats.org/officeDocument/2006/relationships/image" Target="../media/image78.JP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1.mp3"/><Relationship Id="rId1" Type="http://schemas.microsoft.com/office/2007/relationships/media" Target="../media/media71.mp3"/><Relationship Id="rId5" Type="http://schemas.openxmlformats.org/officeDocument/2006/relationships/image" Target="../media/image79.JP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2.mp3"/><Relationship Id="rId1" Type="http://schemas.microsoft.com/office/2007/relationships/media" Target="../media/media72.mp3"/><Relationship Id="rId5" Type="http://schemas.openxmlformats.org/officeDocument/2006/relationships/image" Target="../media/image80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3.mp3"/><Relationship Id="rId1" Type="http://schemas.microsoft.com/office/2007/relationships/media" Target="../media/media73.mp3"/><Relationship Id="rId5" Type="http://schemas.openxmlformats.org/officeDocument/2006/relationships/image" Target="../media/image81.JP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4.mp3"/><Relationship Id="rId1" Type="http://schemas.microsoft.com/office/2007/relationships/media" Target="../media/media74.mp3"/><Relationship Id="rId5" Type="http://schemas.openxmlformats.org/officeDocument/2006/relationships/image" Target="../media/image82.JP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5.mp3"/><Relationship Id="rId1" Type="http://schemas.microsoft.com/office/2007/relationships/media" Target="../media/media75.mp3"/><Relationship Id="rId5" Type="http://schemas.openxmlformats.org/officeDocument/2006/relationships/image" Target="../media/image83.JP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media76.mp3"/><Relationship Id="rId2" Type="http://schemas.microsoft.com/office/2007/relationships/media" Target="../media/media76.mp3"/><Relationship Id="rId1" Type="http://schemas.openxmlformats.org/officeDocument/2006/relationships/tags" Target="../tags/tag1.xml"/><Relationship Id="rId6" Type="http://schemas.openxmlformats.org/officeDocument/2006/relationships/image" Target="../media/image85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media77.mp3"/><Relationship Id="rId2" Type="http://schemas.microsoft.com/office/2007/relationships/media" Target="../media/media77.mp3"/><Relationship Id="rId1" Type="http://schemas.openxmlformats.org/officeDocument/2006/relationships/tags" Target="../tags/tag2.xml"/><Relationship Id="rId6" Type="http://schemas.openxmlformats.org/officeDocument/2006/relationships/image" Target="../media/image86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8.mp3"/><Relationship Id="rId2" Type="http://schemas.microsoft.com/office/2007/relationships/media" Target="../media/media78.mp3"/><Relationship Id="rId1" Type="http://schemas.openxmlformats.org/officeDocument/2006/relationships/tags" Target="../tags/tag3.xml"/><Relationship Id="rId6" Type="http://schemas.openxmlformats.org/officeDocument/2006/relationships/image" Target="../media/image87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9.mp3"/><Relationship Id="rId2" Type="http://schemas.microsoft.com/office/2007/relationships/media" Target="../media/media79.mp3"/><Relationship Id="rId1" Type="http://schemas.openxmlformats.org/officeDocument/2006/relationships/tags" Target="../tags/tag4.xml"/><Relationship Id="rId6" Type="http://schemas.openxmlformats.org/officeDocument/2006/relationships/image" Target="../media/image88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89.JPG"/><Relationship Id="rId4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0.mp3"/><Relationship Id="rId2" Type="http://schemas.microsoft.com/office/2007/relationships/media" Target="../media/media80.mp3"/><Relationship Id="rId1" Type="http://schemas.openxmlformats.org/officeDocument/2006/relationships/tags" Target="../tags/tag6.xml"/><Relationship Id="rId6" Type="http://schemas.openxmlformats.org/officeDocument/2006/relationships/image" Target="../media/image90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media81.mp3"/><Relationship Id="rId2" Type="http://schemas.microsoft.com/office/2007/relationships/media" Target="../media/media81.mp3"/><Relationship Id="rId1" Type="http://schemas.openxmlformats.org/officeDocument/2006/relationships/tags" Target="../tags/tag7.xml"/><Relationship Id="rId6" Type="http://schemas.openxmlformats.org/officeDocument/2006/relationships/image" Target="../media/image91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2.mp3"/><Relationship Id="rId1" Type="http://schemas.microsoft.com/office/2007/relationships/media" Target="../media/media82.mp3"/><Relationship Id="rId5" Type="http://schemas.openxmlformats.org/officeDocument/2006/relationships/image" Target="../media/image93.JPG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3.mp3"/><Relationship Id="rId1" Type="http://schemas.microsoft.com/office/2007/relationships/media" Target="../media/media83.mp3"/><Relationship Id="rId5" Type="http://schemas.openxmlformats.org/officeDocument/2006/relationships/image" Target="../media/image94.JP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4.mp3"/><Relationship Id="rId1" Type="http://schemas.microsoft.com/office/2007/relationships/media" Target="../media/media84.mp3"/><Relationship Id="rId5" Type="http://schemas.openxmlformats.org/officeDocument/2006/relationships/image" Target="../media/image95.JP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5.mp3"/><Relationship Id="rId1" Type="http://schemas.microsoft.com/office/2007/relationships/media" Target="../media/media85.mp3"/><Relationship Id="rId5" Type="http://schemas.openxmlformats.org/officeDocument/2006/relationships/image" Target="../media/image96.JP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6.mp3"/><Relationship Id="rId1" Type="http://schemas.microsoft.com/office/2007/relationships/media" Target="../media/media86.mp3"/><Relationship Id="rId5" Type="http://schemas.openxmlformats.org/officeDocument/2006/relationships/image" Target="../media/image97.JPG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7.mp3"/><Relationship Id="rId1" Type="http://schemas.microsoft.com/office/2007/relationships/media" Target="../media/media87.mp3"/><Relationship Id="rId5" Type="http://schemas.openxmlformats.org/officeDocument/2006/relationships/image" Target="../media/image98.JP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8.mp3"/><Relationship Id="rId1" Type="http://schemas.microsoft.com/office/2007/relationships/media" Target="../media/media88.mp3"/><Relationship Id="rId5" Type="http://schemas.openxmlformats.org/officeDocument/2006/relationships/image" Target="../media/image99.JPG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9.mp3"/><Relationship Id="rId1" Type="http://schemas.microsoft.com/office/2007/relationships/media" Target="../media/media89.mp3"/><Relationship Id="rId5" Type="http://schemas.openxmlformats.org/officeDocument/2006/relationships/image" Target="../media/image10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55100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t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342654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school grou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280035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baseball fie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o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278744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0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8957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029200" y="1363663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3" name="rhi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590800" y="228600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ow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62000" y="267438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962400" y="144780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chipmu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362200" y="243840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chick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278868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os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191000" y="129540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3" name="go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283845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86336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962400" y="13716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3" name="ot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060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362200" y="236220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de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28575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590800" y="23622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wol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273153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438400" y="5181600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racco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438400" y="24384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sku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362200" y="24384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fo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61649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fty 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272415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fty tw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66826" y="345235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fty thr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6314" y="336754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3000" y="281940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fty f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81126" y="375285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fty f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50142" y="352425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fty si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28956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fty sev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54018" y="28956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fty eig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32693" y="29718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7" name="TextBox 61"/>
          <p:cNvSpPr txBox="1">
            <a:spLocks noChangeArrowheads="1"/>
          </p:cNvSpPr>
          <p:nvPr/>
        </p:nvSpPr>
        <p:spPr bwMode="auto">
          <a:xfrm>
            <a:off x="2181224" y="7010400"/>
            <a:ext cx="5741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Fifty nine</a:t>
            </a:r>
            <a:endParaRPr lang="fa-IR" sz="800"/>
          </a:p>
        </p:txBody>
      </p:sp>
      <p:pic>
        <p:nvPicPr>
          <p:cNvPr id="2" name="Fifty n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19200" y="28956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x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46598" y="31623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94503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ke u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sh your f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0600" y="28575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rb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ke a show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68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y your h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90600" y="2743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ush your h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at breakfa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ush your tee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283845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t dress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 to the bath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ke your b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0600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20400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ue Trian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124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a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34671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d Trian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 Trian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0600" y="228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llow Trian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30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range Trian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urple Trian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ite Trian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own Trian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0600" y="283845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95512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0600" y="3048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se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m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2667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u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irdry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undry_bask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al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z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2988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ving_c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0600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w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wimsu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283845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28194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tt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0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ports_shi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28575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ver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283845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istco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ifo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inco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6800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wea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weatshi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29718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ff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weat_su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o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0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igh_heel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28575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44309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u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30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ghtni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71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untai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19200" y="284643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90600" y="284643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eac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90600" y="278744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r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71600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af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3000" y="34216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ass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19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t 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3000" y="28575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libr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gymnasi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38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science 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19200" y="32766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cafeter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0600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locke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06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principal’s off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5</Words>
  <Application>Microsoft Office PowerPoint</Application>
  <PresentationFormat>Widescreen</PresentationFormat>
  <Paragraphs>4</Paragraphs>
  <Slides>101</Slides>
  <Notes>3</Notes>
  <HiddenSlides>0</HiddenSlides>
  <MMClips>92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hoseini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7</dc:title>
  <dc:creator>mohamad</dc:creator>
  <cp:lastModifiedBy>Rooyesh25</cp:lastModifiedBy>
  <cp:revision>50</cp:revision>
  <dcterms:created xsi:type="dcterms:W3CDTF">2011-03-28T11:06:39Z</dcterms:created>
  <dcterms:modified xsi:type="dcterms:W3CDTF">2019-04-30T09:28:00Z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5171231</vt:lpwstr>
  </property>
  <property fmtid="{D5CDD505-2E9C-101B-9397-08002B2CF9AE}" name="NXPowerLiteSettings" pid="3">
    <vt:lpwstr>C7200358026400</vt:lpwstr>
  </property>
  <property fmtid="{D5CDD505-2E9C-101B-9397-08002B2CF9AE}" name="NXPowerLiteVersion" pid="4">
    <vt:lpwstr>D8.0.2</vt:lpwstr>
  </property>
</Properties>
</file>