
<file path=[Content_Types].xml><?xml version="1.0" encoding="utf-8"?>
<Types xmlns="http://schemas.openxmlformats.org/package/2006/content-types">
  <Default ContentType="audio/mpeg" Extension="mp3"/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87.xml"/>
  <Override ContentType="application/vnd.openxmlformats-officedocument.presentationml.slide+xml" PartName="/ppt/slides/slide88.xml"/>
  <Override ContentType="application/vnd.openxmlformats-officedocument.presentationml.slide+xml" PartName="/ppt/slides/slide89.xml"/>
  <Override ContentType="application/vnd.openxmlformats-officedocument.presentationml.slide+xml" PartName="/ppt/slides/slide90.xml"/>
  <Override ContentType="application/vnd.openxmlformats-officedocument.presentationml.slide+xml" PartName="/ppt/slides/slide91.xml"/>
  <Override ContentType="application/vnd.openxmlformats-officedocument.presentationml.slide+xml" PartName="/ppt/slides/slide92.xml"/>
  <Override ContentType="application/vnd.openxmlformats-officedocument.presentationml.slide+xml" PartName="/ppt/slides/slide93.xml"/>
  <Override ContentType="application/vnd.openxmlformats-officedocument.presentationml.slide+xml" PartName="/ppt/slides/slide94.xml"/>
  <Override ContentType="application/vnd.openxmlformats-officedocument.presentationml.slide+xml" PartName="/ppt/slides/slide95.xml"/>
  <Override ContentType="application/vnd.openxmlformats-officedocument.presentationml.slide+xml" PartName="/ppt/slides/slide96.xml"/>
  <Override ContentType="application/vnd.openxmlformats-officedocument.presentationml.slide+xml" PartName="/ppt/slides/slide97.xml"/>
  <Override ContentType="application/vnd.openxmlformats-officedocument.presentationml.slide+xml" PartName="/ppt/slides/slide98.xml"/>
  <Override ContentType="application/vnd.openxmlformats-officedocument.presentationml.slide+xml" PartName="/ppt/slides/slide99.xml"/>
  <Override ContentType="application/vnd.openxmlformats-officedocument.presentationml.slide+xml" PartName="/ppt/slides/slide100.xml"/>
  <Override ContentType="application/vnd.openxmlformats-officedocument.presentationml.slide+xml" PartName="/ppt/slides/slide10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sldIdLst>
    <p:sldId id="348" r:id="rId2"/>
    <p:sldId id="34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350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351" r:id="rId25"/>
    <p:sldId id="276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352" r:id="rId38"/>
    <p:sldId id="289" r:id="rId39"/>
    <p:sldId id="290" r:id="rId40"/>
    <p:sldId id="291" r:id="rId41"/>
    <p:sldId id="292" r:id="rId42"/>
    <p:sldId id="293" r:id="rId43"/>
    <p:sldId id="35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54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55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56" r:id="rId80"/>
    <p:sldId id="327" r:id="rId81"/>
    <p:sldId id="328" r:id="rId82"/>
    <p:sldId id="329" r:id="rId83"/>
    <p:sldId id="330" r:id="rId84"/>
    <p:sldId id="331" r:id="rId85"/>
    <p:sldId id="332" r:id="rId86"/>
    <p:sldId id="333" r:id="rId87"/>
    <p:sldId id="334" r:id="rId88"/>
    <p:sldId id="335" r:id="rId89"/>
    <p:sldId id="336" r:id="rId90"/>
    <p:sldId id="337" r:id="rId91"/>
    <p:sldId id="357" r:id="rId92"/>
    <p:sldId id="338" r:id="rId93"/>
    <p:sldId id="339" r:id="rId94"/>
    <p:sldId id="340" r:id="rId95"/>
    <p:sldId id="341" r:id="rId96"/>
    <p:sldId id="342" r:id="rId97"/>
    <p:sldId id="343" r:id="rId98"/>
    <p:sldId id="344" r:id="rId99"/>
    <p:sldId id="345" r:id="rId100"/>
    <p:sldId id="346" r:id="rId101"/>
    <p:sldId id="347" r:id="rId10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70D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10" y="60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F2F51-3CAB-467F-95D4-95F4CB7EB1CF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56096-5EDF-4662-8AC0-CFEFB47B0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39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E97AF2-61AB-43DE-9D6A-61307ABB560B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9099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A6B21F-B533-473F-888A-F98EBF069683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916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791950-A834-42E4-B431-5FFFAC379789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3858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6933E8-6B7B-4E63-B2A1-CC820F8D02EF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9721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A23D43-6246-40B7-9A2F-2272550035DE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416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6A4F-E0DF-450B-B84D-F60859DF8D39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5B5C-A018-4E3A-BAD4-96F41D8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66342"/>
      </p:ext>
    </p:extLst>
  </p:cSld>
  <p:clrMapOvr>
    <a:masterClrMapping/>
  </p:clrMapOvr>
  <p:transition spd="slow" advClick="0"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6A4F-E0DF-450B-B84D-F60859DF8D39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5B5C-A018-4E3A-BAD4-96F41D8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80176"/>
      </p:ext>
    </p:extLst>
  </p:cSld>
  <p:clrMapOvr>
    <a:masterClrMapping/>
  </p:clrMapOvr>
  <p:transition spd="slow" advClick="0"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6A4F-E0DF-450B-B84D-F60859DF8D39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5B5C-A018-4E3A-BAD4-96F41D8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50228"/>
      </p:ext>
    </p:extLst>
  </p:cSld>
  <p:clrMapOvr>
    <a:masterClrMapping/>
  </p:clrMapOvr>
  <p:transition spd="slow"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6A4F-E0DF-450B-B84D-F60859DF8D39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5B5C-A018-4E3A-BAD4-96F41D8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09505"/>
      </p:ext>
    </p:extLst>
  </p:cSld>
  <p:clrMapOvr>
    <a:masterClrMapping/>
  </p:clrMapOvr>
  <p:transition spd="slow"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6A4F-E0DF-450B-B84D-F60859DF8D39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5B5C-A018-4E3A-BAD4-96F41D8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3562"/>
      </p:ext>
    </p:extLst>
  </p:cSld>
  <p:clrMapOvr>
    <a:masterClrMapping/>
  </p:clrMapOvr>
  <p:transition spd="slow"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6A4F-E0DF-450B-B84D-F60859DF8D39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5B5C-A018-4E3A-BAD4-96F41D8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20984"/>
      </p:ext>
    </p:extLst>
  </p:cSld>
  <p:clrMapOvr>
    <a:masterClrMapping/>
  </p:clrMapOvr>
  <p:transition spd="slow" advClick="0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6A4F-E0DF-450B-B84D-F60859DF8D39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5B5C-A018-4E3A-BAD4-96F41D8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16637"/>
      </p:ext>
    </p:extLst>
  </p:cSld>
  <p:clrMapOvr>
    <a:masterClrMapping/>
  </p:clrMapOvr>
  <p:transition spd="slow" advClick="0"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6A4F-E0DF-450B-B84D-F60859DF8D39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5B5C-A018-4E3A-BAD4-96F41D8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12107"/>
      </p:ext>
    </p:extLst>
  </p:cSld>
  <p:clrMapOvr>
    <a:masterClrMapping/>
  </p:clrMapOvr>
  <p:transition spd="slow" advClick="0"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6A4F-E0DF-450B-B84D-F60859DF8D39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5B5C-A018-4E3A-BAD4-96F41D8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87242"/>
      </p:ext>
    </p:extLst>
  </p:cSld>
  <p:clrMapOvr>
    <a:masterClrMapping/>
  </p:clrMapOvr>
  <p:transition spd="slow" advClick="0"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6A4F-E0DF-450B-B84D-F60859DF8D39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5B5C-A018-4E3A-BAD4-96F41D8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28755"/>
      </p:ext>
    </p:extLst>
  </p:cSld>
  <p:clrMapOvr>
    <a:masterClrMapping/>
  </p:clrMapOvr>
  <p:transition spd="slow" advClick="0"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6A4F-E0DF-450B-B84D-F60859DF8D39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5B5C-A018-4E3A-BAD4-96F41D8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57311"/>
      </p:ext>
    </p:extLst>
  </p:cSld>
  <p:clrMapOvr>
    <a:masterClrMapping/>
  </p:clrMapOvr>
  <p:transition spd="slow" advClick="0"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D6A4F-E0DF-450B-B84D-F60859DF8D39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C5B5C-A018-4E3A-BAD4-96F41D8D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0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0.mp3"/><Relationship Id="rId1" Type="http://schemas.microsoft.com/office/2007/relationships/media" Target="../media/media90.mp3"/><Relationship Id="rId5" Type="http://schemas.openxmlformats.org/officeDocument/2006/relationships/image" Target="../media/image101.JPG"/><Relationship Id="rId4" Type="http://schemas.openxmlformats.org/officeDocument/2006/relationships/image" Target="../media/image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1.mp3"/><Relationship Id="rId1" Type="http://schemas.microsoft.com/office/2007/relationships/media" Target="../media/media91.mp3"/><Relationship Id="rId5" Type="http://schemas.openxmlformats.org/officeDocument/2006/relationships/image" Target="../media/image102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5.J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16.J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17.J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18.J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19.J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20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5" Type="http://schemas.openxmlformats.org/officeDocument/2006/relationships/image" Target="../media/image21.JP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22.JP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23.JP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24.JP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26.JP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27.JP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28.JP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29.JP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30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31.JP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32.JP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5" Type="http://schemas.openxmlformats.org/officeDocument/2006/relationships/image" Target="../media/image33.JP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5" Type="http://schemas.openxmlformats.org/officeDocument/2006/relationships/image" Target="../media/image34.JP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5" Type="http://schemas.openxmlformats.org/officeDocument/2006/relationships/image" Target="../media/image35.JP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5" Type="http://schemas.openxmlformats.org/officeDocument/2006/relationships/image" Target="../media/image36.JP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5" Type="http://schemas.openxmlformats.org/officeDocument/2006/relationships/image" Target="../media/image37.JP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p3"/><Relationship Id="rId1" Type="http://schemas.microsoft.com/office/2007/relationships/media" Target="../media/media33.mp3"/><Relationship Id="rId5" Type="http://schemas.openxmlformats.org/officeDocument/2006/relationships/image" Target="../media/image39.JP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5" Type="http://schemas.openxmlformats.org/officeDocument/2006/relationships/image" Target="../media/image40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p3"/><Relationship Id="rId1" Type="http://schemas.microsoft.com/office/2007/relationships/media" Target="../media/media35.mp3"/><Relationship Id="rId5" Type="http://schemas.openxmlformats.org/officeDocument/2006/relationships/image" Target="../media/image41.JP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p3"/><Relationship Id="rId1" Type="http://schemas.microsoft.com/office/2007/relationships/media" Target="../media/media36.mp3"/><Relationship Id="rId5" Type="http://schemas.openxmlformats.org/officeDocument/2006/relationships/image" Target="../media/image42.JP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p3"/><Relationship Id="rId1" Type="http://schemas.microsoft.com/office/2007/relationships/media" Target="../media/media37.mp3"/><Relationship Id="rId5" Type="http://schemas.openxmlformats.org/officeDocument/2006/relationships/image" Target="../media/image43.JP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8.mp3"/><Relationship Id="rId1" Type="http://schemas.microsoft.com/office/2007/relationships/media" Target="../media/media38.mp3"/><Relationship Id="rId5" Type="http://schemas.openxmlformats.org/officeDocument/2006/relationships/image" Target="../media/image45.JP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9.mp3"/><Relationship Id="rId1" Type="http://schemas.microsoft.com/office/2007/relationships/media" Target="../media/media39.mp3"/><Relationship Id="rId5" Type="http://schemas.openxmlformats.org/officeDocument/2006/relationships/image" Target="../media/image46.JP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0.mp3"/><Relationship Id="rId1" Type="http://schemas.microsoft.com/office/2007/relationships/media" Target="../media/media40.mp3"/><Relationship Id="rId5" Type="http://schemas.openxmlformats.org/officeDocument/2006/relationships/image" Target="../media/image47.JP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1.mp3"/><Relationship Id="rId1" Type="http://schemas.microsoft.com/office/2007/relationships/media" Target="../media/media41.mp3"/><Relationship Id="rId5" Type="http://schemas.openxmlformats.org/officeDocument/2006/relationships/image" Target="../media/image48.JP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2.mp3"/><Relationship Id="rId1" Type="http://schemas.microsoft.com/office/2007/relationships/media" Target="../media/media42.mp3"/><Relationship Id="rId5" Type="http://schemas.openxmlformats.org/officeDocument/2006/relationships/image" Target="../media/image49.JP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3.mp3"/><Relationship Id="rId1" Type="http://schemas.microsoft.com/office/2007/relationships/media" Target="../media/media43.mp3"/><Relationship Id="rId5" Type="http://schemas.openxmlformats.org/officeDocument/2006/relationships/image" Target="../media/image50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4.mp3"/><Relationship Id="rId1" Type="http://schemas.microsoft.com/office/2007/relationships/media" Target="../media/media44.mp3"/><Relationship Id="rId5" Type="http://schemas.openxmlformats.org/officeDocument/2006/relationships/image" Target="../media/image51.JP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5.mp3"/><Relationship Id="rId1" Type="http://schemas.microsoft.com/office/2007/relationships/media" Target="../media/media45.mp3"/><Relationship Id="rId5" Type="http://schemas.openxmlformats.org/officeDocument/2006/relationships/image" Target="../media/image52.JP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6.mp3"/><Relationship Id="rId1" Type="http://schemas.microsoft.com/office/2007/relationships/media" Target="../media/media46.mp3"/><Relationship Id="rId5" Type="http://schemas.openxmlformats.org/officeDocument/2006/relationships/image" Target="../media/image53.JP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7.mp3"/><Relationship Id="rId1" Type="http://schemas.microsoft.com/office/2007/relationships/media" Target="../media/media47.mp3"/><Relationship Id="rId5" Type="http://schemas.openxmlformats.org/officeDocument/2006/relationships/image" Target="../media/image54.JP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8.mp3"/><Relationship Id="rId1" Type="http://schemas.microsoft.com/office/2007/relationships/media" Target="../media/media48.mp3"/><Relationship Id="rId5" Type="http://schemas.openxmlformats.org/officeDocument/2006/relationships/image" Target="../media/image55.JP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9.mp3"/><Relationship Id="rId1" Type="http://schemas.microsoft.com/office/2007/relationships/media" Target="../media/media49.mp3"/><Relationship Id="rId5" Type="http://schemas.openxmlformats.org/officeDocument/2006/relationships/image" Target="../media/image56.JP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0.mp3"/><Relationship Id="rId1" Type="http://schemas.microsoft.com/office/2007/relationships/media" Target="../media/media50.mp3"/><Relationship Id="rId5" Type="http://schemas.openxmlformats.org/officeDocument/2006/relationships/image" Target="../media/image57.JP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1.mp3"/><Relationship Id="rId1" Type="http://schemas.microsoft.com/office/2007/relationships/media" Target="../media/media51.mp3"/><Relationship Id="rId5" Type="http://schemas.openxmlformats.org/officeDocument/2006/relationships/image" Target="../media/image58.JP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2.mp3"/><Relationship Id="rId1" Type="http://schemas.microsoft.com/office/2007/relationships/media" Target="../media/media52.mp3"/><Relationship Id="rId5" Type="http://schemas.openxmlformats.org/officeDocument/2006/relationships/image" Target="../media/image59.JP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3.mp3"/><Relationship Id="rId1" Type="http://schemas.microsoft.com/office/2007/relationships/media" Target="../media/media53.mp3"/><Relationship Id="rId5" Type="http://schemas.openxmlformats.org/officeDocument/2006/relationships/image" Target="../media/image61.JP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4.mp3"/><Relationship Id="rId1" Type="http://schemas.microsoft.com/office/2007/relationships/media" Target="../media/media54.mp3"/><Relationship Id="rId5" Type="http://schemas.openxmlformats.org/officeDocument/2006/relationships/image" Target="../media/image62.JP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5.mp3"/><Relationship Id="rId1" Type="http://schemas.microsoft.com/office/2007/relationships/media" Target="../media/media55.mp3"/><Relationship Id="rId5" Type="http://schemas.openxmlformats.org/officeDocument/2006/relationships/image" Target="../media/image63.JP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6.mp3"/><Relationship Id="rId1" Type="http://schemas.microsoft.com/office/2007/relationships/media" Target="../media/media56.mp3"/><Relationship Id="rId5" Type="http://schemas.openxmlformats.org/officeDocument/2006/relationships/image" Target="../media/image64.JP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7.mp3"/><Relationship Id="rId1" Type="http://schemas.microsoft.com/office/2007/relationships/media" Target="../media/media57.mp3"/><Relationship Id="rId5" Type="http://schemas.openxmlformats.org/officeDocument/2006/relationships/image" Target="../media/image65.JP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8.mp3"/><Relationship Id="rId1" Type="http://schemas.microsoft.com/office/2007/relationships/media" Target="../media/media58.mp3"/><Relationship Id="rId5" Type="http://schemas.openxmlformats.org/officeDocument/2006/relationships/image" Target="../media/image66.JP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9.mp3"/><Relationship Id="rId1" Type="http://schemas.microsoft.com/office/2007/relationships/media" Target="../media/media59.mp3"/><Relationship Id="rId5" Type="http://schemas.openxmlformats.org/officeDocument/2006/relationships/image" Target="../media/image67.JP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0.mp3"/><Relationship Id="rId1" Type="http://schemas.microsoft.com/office/2007/relationships/media" Target="../media/media60.mp3"/><Relationship Id="rId5" Type="http://schemas.openxmlformats.org/officeDocument/2006/relationships/image" Target="../media/image68.JPG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1.mp3"/><Relationship Id="rId1" Type="http://schemas.microsoft.com/office/2007/relationships/media" Target="../media/media61.mp3"/><Relationship Id="rId5" Type="http://schemas.openxmlformats.org/officeDocument/2006/relationships/image" Target="../media/image69.JP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2.mp3"/><Relationship Id="rId1" Type="http://schemas.microsoft.com/office/2007/relationships/media" Target="../media/media62.mp3"/><Relationship Id="rId5" Type="http://schemas.openxmlformats.org/officeDocument/2006/relationships/image" Target="../media/image71.JPG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3.mp3"/><Relationship Id="rId1" Type="http://schemas.microsoft.com/office/2007/relationships/media" Target="../media/media63.mp3"/><Relationship Id="rId5" Type="http://schemas.openxmlformats.org/officeDocument/2006/relationships/image" Target="../media/image72.JPG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4.mp3"/><Relationship Id="rId1" Type="http://schemas.microsoft.com/office/2007/relationships/media" Target="../media/media64.mp3"/><Relationship Id="rId5" Type="http://schemas.openxmlformats.org/officeDocument/2006/relationships/image" Target="../media/image73.JP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5.mp3"/><Relationship Id="rId1" Type="http://schemas.microsoft.com/office/2007/relationships/media" Target="../media/media65.mp3"/><Relationship Id="rId5" Type="http://schemas.openxmlformats.org/officeDocument/2006/relationships/image" Target="../media/image74.JPG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6.mp3"/><Relationship Id="rId1" Type="http://schemas.microsoft.com/office/2007/relationships/media" Target="../media/media66.mp3"/><Relationship Id="rId5" Type="http://schemas.openxmlformats.org/officeDocument/2006/relationships/image" Target="../media/image75.JPG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7.mp3"/><Relationship Id="rId1" Type="http://schemas.microsoft.com/office/2007/relationships/media" Target="../media/media67.mp3"/><Relationship Id="rId5" Type="http://schemas.openxmlformats.org/officeDocument/2006/relationships/image" Target="../media/image76.JPG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8.mp3"/><Relationship Id="rId1" Type="http://schemas.microsoft.com/office/2007/relationships/media" Target="../media/media68.mp3"/><Relationship Id="rId5" Type="http://schemas.openxmlformats.org/officeDocument/2006/relationships/image" Target="../media/image77.JPG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9.mp3"/><Relationship Id="rId1" Type="http://schemas.microsoft.com/office/2007/relationships/media" Target="../media/media69.mp3"/><Relationship Id="rId5" Type="http://schemas.openxmlformats.org/officeDocument/2006/relationships/image" Target="../media/image78.JPG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0.mp3"/><Relationship Id="rId1" Type="http://schemas.microsoft.com/office/2007/relationships/media" Target="../media/media70.mp3"/><Relationship Id="rId5" Type="http://schemas.openxmlformats.org/officeDocument/2006/relationships/image" Target="../media/image79.JPG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1.mp3"/><Relationship Id="rId1" Type="http://schemas.microsoft.com/office/2007/relationships/media" Target="../media/media71.mp3"/><Relationship Id="rId5" Type="http://schemas.openxmlformats.org/officeDocument/2006/relationships/image" Target="../media/image81.JPG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2.mp3"/><Relationship Id="rId1" Type="http://schemas.microsoft.com/office/2007/relationships/media" Target="../media/media72.mp3"/><Relationship Id="rId5" Type="http://schemas.openxmlformats.org/officeDocument/2006/relationships/image" Target="../media/image82.JPG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3.mp3"/><Relationship Id="rId1" Type="http://schemas.microsoft.com/office/2007/relationships/media" Target="../media/media73.mp3"/><Relationship Id="rId5" Type="http://schemas.openxmlformats.org/officeDocument/2006/relationships/image" Target="../media/image83.JPG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4.mp3"/><Relationship Id="rId1" Type="http://schemas.microsoft.com/office/2007/relationships/media" Target="../media/media74.mp3"/><Relationship Id="rId5" Type="http://schemas.openxmlformats.org/officeDocument/2006/relationships/image" Target="../media/image84.JPG"/><Relationship Id="rId4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5.mp3"/><Relationship Id="rId1" Type="http://schemas.microsoft.com/office/2007/relationships/media" Target="../media/media75.mp3"/><Relationship Id="rId5" Type="http://schemas.openxmlformats.org/officeDocument/2006/relationships/image" Target="../media/image85.JPG"/><Relationship Id="rId4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6.mp3"/><Relationship Id="rId1" Type="http://schemas.microsoft.com/office/2007/relationships/media" Target="../media/media76.mp3"/><Relationship Id="rId5" Type="http://schemas.openxmlformats.org/officeDocument/2006/relationships/image" Target="../media/image86.JPG"/><Relationship Id="rId4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7.mp3"/><Relationship Id="rId1" Type="http://schemas.microsoft.com/office/2007/relationships/media" Target="../media/media77.mp3"/><Relationship Id="rId5" Type="http://schemas.openxmlformats.org/officeDocument/2006/relationships/image" Target="../media/image87.JPG"/><Relationship Id="rId4" Type="http://schemas.openxmlformats.org/officeDocument/2006/relationships/image" Target="../media/image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8.mp3"/><Relationship Id="rId1" Type="http://schemas.microsoft.com/office/2007/relationships/media" Target="../media/media78.mp3"/><Relationship Id="rId5" Type="http://schemas.openxmlformats.org/officeDocument/2006/relationships/image" Target="../media/image88.JPG"/><Relationship Id="rId4" Type="http://schemas.openxmlformats.org/officeDocument/2006/relationships/image" Target="../media/image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9.mp3"/><Relationship Id="rId1" Type="http://schemas.microsoft.com/office/2007/relationships/media" Target="../media/media79.mp3"/><Relationship Id="rId5" Type="http://schemas.openxmlformats.org/officeDocument/2006/relationships/image" Target="../media/image89.JPG"/><Relationship Id="rId4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0.mp3"/><Relationship Id="rId1" Type="http://schemas.microsoft.com/office/2007/relationships/media" Target="../media/media80.mp3"/><Relationship Id="rId5" Type="http://schemas.openxmlformats.org/officeDocument/2006/relationships/image" Target="../media/image90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1.mp3"/><Relationship Id="rId1" Type="http://schemas.microsoft.com/office/2007/relationships/media" Target="../media/media81.mp3"/><Relationship Id="rId5" Type="http://schemas.openxmlformats.org/officeDocument/2006/relationships/image" Target="../media/image91.JPG"/><Relationship Id="rId4" Type="http://schemas.openxmlformats.org/officeDocument/2006/relationships/image" Target="../media/image3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2.mp3"/><Relationship Id="rId1" Type="http://schemas.microsoft.com/office/2007/relationships/media" Target="../media/media82.mp3"/><Relationship Id="rId5" Type="http://schemas.openxmlformats.org/officeDocument/2006/relationships/image" Target="../media/image93.JPG"/><Relationship Id="rId4" Type="http://schemas.openxmlformats.org/officeDocument/2006/relationships/image" Target="../media/image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3.mp3"/><Relationship Id="rId1" Type="http://schemas.microsoft.com/office/2007/relationships/media" Target="../media/media83.mp3"/><Relationship Id="rId5" Type="http://schemas.openxmlformats.org/officeDocument/2006/relationships/image" Target="../media/image94.JPG"/><Relationship Id="rId4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4.mp3"/><Relationship Id="rId1" Type="http://schemas.microsoft.com/office/2007/relationships/media" Target="../media/media84.mp3"/><Relationship Id="rId5" Type="http://schemas.openxmlformats.org/officeDocument/2006/relationships/image" Target="../media/image95.JPG"/><Relationship Id="rId4" Type="http://schemas.openxmlformats.org/officeDocument/2006/relationships/image" Target="../media/image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5.mp3"/><Relationship Id="rId1" Type="http://schemas.microsoft.com/office/2007/relationships/media" Target="../media/media85.mp3"/><Relationship Id="rId5" Type="http://schemas.openxmlformats.org/officeDocument/2006/relationships/image" Target="../media/image96.JPG"/><Relationship Id="rId4" Type="http://schemas.openxmlformats.org/officeDocument/2006/relationships/image" Target="../media/image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6.mp3"/><Relationship Id="rId1" Type="http://schemas.microsoft.com/office/2007/relationships/media" Target="../media/media86.mp3"/><Relationship Id="rId5" Type="http://schemas.openxmlformats.org/officeDocument/2006/relationships/image" Target="../media/image97.JPG"/><Relationship Id="rId4" Type="http://schemas.openxmlformats.org/officeDocument/2006/relationships/image" Target="../media/image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7.mp3"/><Relationship Id="rId1" Type="http://schemas.microsoft.com/office/2007/relationships/media" Target="../media/media87.mp3"/><Relationship Id="rId5" Type="http://schemas.openxmlformats.org/officeDocument/2006/relationships/image" Target="../media/image98.JPG"/><Relationship Id="rId4" Type="http://schemas.openxmlformats.org/officeDocument/2006/relationships/image" Target="../media/image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8.mp3"/><Relationship Id="rId1" Type="http://schemas.microsoft.com/office/2007/relationships/media" Target="../media/media88.mp3"/><Relationship Id="rId5" Type="http://schemas.openxmlformats.org/officeDocument/2006/relationships/image" Target="../media/image99.JPG"/><Relationship Id="rId4" Type="http://schemas.openxmlformats.org/officeDocument/2006/relationships/image" Target="../media/image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9.mp3"/><Relationship Id="rId1" Type="http://schemas.microsoft.com/office/2007/relationships/media" Target="../media/media89.mp3"/><Relationship Id="rId5" Type="http://schemas.openxmlformats.org/officeDocument/2006/relationships/image" Target="../media/image100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23783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e Ra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56652" y="28194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76236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feter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44575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18002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ost_off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39067" y="3429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77037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as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68729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33447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itchen Knif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74237" y="3429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943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19986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rty o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15975" y="2857733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15547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rty tw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09405" y="3018971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36661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rty thre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26990" y="31496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49144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rty fou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97869" y="3222171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49727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rty fi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20097" y="2924558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21501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rty si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68729" y="2685139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9953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31972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rty sev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74237" y="303688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48891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rty eigh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48657" y="2890043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76368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ourty ni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03898" y="3073174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28873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ft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27109" y="303688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85568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91679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2590800" y="26670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Be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75132" y="3036332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21833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51144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15077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514600" y="45720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fis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74237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5230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438400" y="464820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turt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79744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28451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2438400" y="53340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497514" y="30480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a-IR"/>
          </a:p>
        </p:txBody>
      </p:sp>
      <p:pic>
        <p:nvPicPr>
          <p:cNvPr id="2" name="elep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03898" y="3048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1096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apk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88547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2193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514600" y="26670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goril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79552" y="285166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84179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ipp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91821" y="2947132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3221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438400" y="243840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pand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03899" y="28194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05003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2590800" y="2362200"/>
            <a:ext cx="281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rabb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03898" y="28194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29817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514600" y="2438400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du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79744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49470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quirr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56652" y="28194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09838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438400" y="2514600"/>
            <a:ext cx="251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 sz="4400"/>
          </a:p>
        </p:txBody>
      </p:sp>
      <p:pic>
        <p:nvPicPr>
          <p:cNvPr id="2" name="lizar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48238" y="28194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37730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87021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u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56652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79648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ea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97329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09678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n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30288" y="327025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97056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oo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56652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7481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86313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83867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low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03898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44202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82278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2590800" y="12954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guit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21482" y="2947133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64844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438400" y="11430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pia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68729" y="28194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62744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514600" y="1143000"/>
            <a:ext cx="281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viol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39067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1822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362200" y="1066800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French Hor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44575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14663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590800" y="4419600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trombo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51144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87916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axopho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21482" y="2982302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48732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ok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43708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26848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743200" y="4800600"/>
            <a:ext cx="342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trump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97329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73099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362200" y="4495800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tub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03898" y="28194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65940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743200" y="13716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flu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56652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7986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590800" y="5105400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clari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09406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50548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ymb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86313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53007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2667000" y="1600200"/>
            <a:ext cx="297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dru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2699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09213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514600" y="3886200"/>
            <a:ext cx="335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Xylopho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39067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32733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362200" y="990600"/>
            <a:ext cx="373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tambouri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84738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61554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6400800" y="4572000"/>
            <a:ext cx="335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marac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6216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56450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61598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09406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00543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ine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79744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1724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l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74237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03635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meric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2699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22422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urmes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79745" y="2964717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79804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ipino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79745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6360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awaiian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79744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13037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apane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56652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99653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etname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79744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28732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panis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74237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21351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15281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frigerator frid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14914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50356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ue Circ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91822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26091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d Circ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39067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26897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een Circ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21483" y="2964717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21845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ellow Circ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91821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58947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range Circ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74236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3318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urple Circ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74236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78186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Circ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26991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76809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hite Circ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09405" y="31242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34829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rown Circ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91821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74893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50415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upboar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26990" y="3263655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85695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2362200" y="5181600"/>
            <a:ext cx="228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 sz="4400"/>
          </a:p>
        </p:txBody>
      </p:sp>
      <p:pic>
        <p:nvPicPr>
          <p:cNvPr id="2" name="sod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91821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4940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696200" y="99060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 sz="4400"/>
          </a:p>
        </p:txBody>
      </p:sp>
      <p:pic>
        <p:nvPicPr>
          <p:cNvPr id="2" name="mil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6216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38067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209800" y="5334000"/>
            <a:ext cx="289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 sz="4400"/>
          </a:p>
        </p:txBody>
      </p:sp>
      <p:pic>
        <p:nvPicPr>
          <p:cNvPr id="2" name="ju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39067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7063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a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56652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81185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057400" y="5486400"/>
            <a:ext cx="289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 sz="4400"/>
          </a:p>
        </p:txBody>
      </p:sp>
      <p:pic>
        <p:nvPicPr>
          <p:cNvPr id="2" name="lemona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74237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6461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ced te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09405" y="326365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63265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0"/>
          <p:cNvSpPr txBox="1">
            <a:spLocks noChangeArrowheads="1"/>
          </p:cNvSpPr>
          <p:nvPr/>
        </p:nvSpPr>
        <p:spPr bwMode="auto">
          <a:xfrm>
            <a:off x="2286000" y="838200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fa-IR" sz="4400"/>
          </a:p>
        </p:txBody>
      </p:sp>
      <p:pic>
        <p:nvPicPr>
          <p:cNvPr id="2" name="slush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56652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18926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209800" y="91440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 sz="4400"/>
          </a:p>
        </p:txBody>
      </p:sp>
      <p:pic>
        <p:nvPicPr>
          <p:cNvPr id="2" name="milk_sha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26991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52821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7620000" y="762000"/>
            <a:ext cx="289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fa-IR" sz="4400"/>
          </a:p>
        </p:txBody>
      </p:sp>
      <p:pic>
        <p:nvPicPr>
          <p:cNvPr id="2" name="hot_chocola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62159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34127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438400" y="1219200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fa-IR" sz="4400"/>
          </a:p>
        </p:txBody>
      </p:sp>
      <p:pic>
        <p:nvPicPr>
          <p:cNvPr id="2" name="te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03898" y="2964717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47597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icrowa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9839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9736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4114800" y="5105400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fa-IR" sz="4400">
              <a:solidFill>
                <a:schemeClr val="bg1"/>
              </a:solidFill>
            </a:endParaRPr>
          </a:p>
        </p:txBody>
      </p:sp>
      <p:pic>
        <p:nvPicPr>
          <p:cNvPr id="2" name="coffe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6216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87312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24136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choo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44575" y="3429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00734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ir_termin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26991" y="3429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95362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partme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2699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52015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ou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95017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73269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st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91821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73830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ur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74237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91429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ine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21482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7591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re_st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91821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2568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5</Words>
  <Application>Microsoft Office PowerPoint</Application>
  <PresentationFormat>Widescreen</PresentationFormat>
  <Paragraphs>5</Paragraphs>
  <Slides>101</Slides>
  <Notes>5</Notes>
  <HiddenSlides>0</HiddenSlides>
  <MMClips>91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Rooyesh-4</dc:creator>
  <cp:lastModifiedBy>Rooyesh25</cp:lastModifiedBy>
  <cp:revision>35</cp:revision>
  <dcterms:created xsi:type="dcterms:W3CDTF">2016-06-29T10:16:38Z</dcterms:created>
  <dcterms:modified xsi:type="dcterms:W3CDTF">2019-04-30T09:11:11Z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4906758</vt:lpwstr>
  </property>
  <property fmtid="{D5CDD505-2E9C-101B-9397-08002B2CF9AE}" name="NXPowerLiteSettings" pid="3">
    <vt:lpwstr>C7200358026400</vt:lpwstr>
  </property>
  <property fmtid="{D5CDD505-2E9C-101B-9397-08002B2CF9AE}" name="NXPowerLiteVersion" pid="4">
    <vt:lpwstr>D8.0.2</vt:lpwstr>
  </property>
</Properties>
</file>