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37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5460"/>
      </p:ext>
    </p:extLst>
  </p:cSld>
  <p:clrMapOvr>
    <a:masterClrMapping/>
  </p:clrMapOvr>
  <p:transition spd="slow" advClick="0" advTm="1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83444"/>
      </p:ext>
    </p:extLst>
  </p:cSld>
  <p:clrMapOvr>
    <a:masterClrMapping/>
  </p:clrMapOvr>
  <p:transition spd="slow" advClick="0" advTm="1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15967"/>
      </p:ext>
    </p:extLst>
  </p:cSld>
  <p:clrMapOvr>
    <a:masterClrMapping/>
  </p:clrMapOvr>
  <p:transition spd="slow" advClick="0" advTm="1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109776"/>
      </p:ext>
    </p:extLst>
  </p:cSld>
  <p:clrMapOvr>
    <a:masterClrMapping/>
  </p:clrMapOvr>
  <p:transition spd="slow" advClick="0" advTm="1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74993"/>
      </p:ext>
    </p:extLst>
  </p:cSld>
  <p:clrMapOvr>
    <a:masterClrMapping/>
  </p:clrMapOvr>
  <p:transition spd="slow" advClick="0" advTm="1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76726"/>
      </p:ext>
    </p:extLst>
  </p:cSld>
  <p:clrMapOvr>
    <a:masterClrMapping/>
  </p:clrMapOvr>
  <p:transition spd="slow" advClick="0" advTm="1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2391"/>
      </p:ext>
    </p:extLst>
  </p:cSld>
  <p:clrMapOvr>
    <a:masterClrMapping/>
  </p:clrMapOvr>
  <p:transition spd="slow" advClick="0" advTm="1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338119"/>
      </p:ext>
    </p:extLst>
  </p:cSld>
  <p:clrMapOvr>
    <a:masterClrMapping/>
  </p:clrMapOvr>
  <p:transition spd="slow" advClick="0" advTm="1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17524"/>
      </p:ext>
    </p:extLst>
  </p:cSld>
  <p:clrMapOvr>
    <a:masterClrMapping/>
  </p:clrMapOvr>
  <p:transition spd="slow" advClick="0" advTm="1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61384"/>
      </p:ext>
    </p:extLst>
  </p:cSld>
  <p:clrMapOvr>
    <a:masterClrMapping/>
  </p:clrMapOvr>
  <p:transition spd="slow" advClick="0" advTm="1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34272"/>
      </p:ext>
    </p:extLst>
  </p:cSld>
  <p:clrMapOvr>
    <a:masterClrMapping/>
  </p:clrMapOvr>
  <p:transition spd="slow" advClick="0" advTm="1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D6E40-1A52-4622-8E84-DBFB58BDAEFA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83634-6B4B-457A-9FAC-8093193018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7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0.mp3"/><Relationship Id="rId1" Type="http://schemas.microsoft.com/office/2007/relationships/media" Target="../media/media90.mp3"/><Relationship Id="rId5" Type="http://schemas.openxmlformats.org/officeDocument/2006/relationships/image" Target="../media/image102.JPG"/><Relationship Id="rId4" Type="http://schemas.openxmlformats.org/officeDocument/2006/relationships/image" Target="../media/image3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1.mp3"/><Relationship Id="rId1" Type="http://schemas.microsoft.com/office/2007/relationships/media" Target="../media/media91.mp3"/><Relationship Id="rId5" Type="http://schemas.openxmlformats.org/officeDocument/2006/relationships/image" Target="../media/image103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3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16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5" Type="http://schemas.openxmlformats.org/officeDocument/2006/relationships/image" Target="../media/image19.JP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mp3"/><Relationship Id="rId1" Type="http://schemas.microsoft.com/office/2007/relationships/media" Target="../media/media16.mp3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7.mp3"/><Relationship Id="rId1" Type="http://schemas.microsoft.com/office/2007/relationships/media" Target="../media/media17.mp3"/><Relationship Id="rId5" Type="http://schemas.openxmlformats.org/officeDocument/2006/relationships/image" Target="../media/image21.JP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8.mp3"/><Relationship Id="rId1" Type="http://schemas.microsoft.com/office/2007/relationships/media" Target="../media/media18.mp3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mp3"/><Relationship Id="rId1" Type="http://schemas.microsoft.com/office/2007/relationships/media" Target="../media/media19.mp3"/><Relationship Id="rId5" Type="http://schemas.openxmlformats.org/officeDocument/2006/relationships/image" Target="../media/image23.JP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0.mp3"/><Relationship Id="rId1" Type="http://schemas.microsoft.com/office/2007/relationships/media" Target="../media/media20.mp3"/><Relationship Id="rId5" Type="http://schemas.openxmlformats.org/officeDocument/2006/relationships/image" Target="../media/image24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1.mp3"/><Relationship Id="rId1" Type="http://schemas.microsoft.com/office/2007/relationships/media" Target="../media/media21.mp3"/><Relationship Id="rId6" Type="http://schemas.openxmlformats.org/officeDocument/2006/relationships/image" Target="../media/image26.jpeg"/><Relationship Id="rId5" Type="http://schemas.openxmlformats.org/officeDocument/2006/relationships/image" Target="../media/image3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2.mp3"/><Relationship Id="rId1" Type="http://schemas.microsoft.com/office/2007/relationships/media" Target="../media/media22.mp3"/><Relationship Id="rId5" Type="http://schemas.openxmlformats.org/officeDocument/2006/relationships/image" Target="../media/image27.JP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3.mp3"/><Relationship Id="rId1" Type="http://schemas.microsoft.com/office/2007/relationships/media" Target="../media/media23.mp3"/><Relationship Id="rId5" Type="http://schemas.openxmlformats.org/officeDocument/2006/relationships/image" Target="../media/image28.JP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p3"/><Relationship Id="rId1" Type="http://schemas.microsoft.com/office/2007/relationships/media" Target="../media/media24.mp3"/><Relationship Id="rId5" Type="http://schemas.openxmlformats.org/officeDocument/2006/relationships/image" Target="../media/image30.JP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p3"/><Relationship Id="rId1" Type="http://schemas.microsoft.com/office/2007/relationships/media" Target="../media/media25.mp3"/><Relationship Id="rId5" Type="http://schemas.openxmlformats.org/officeDocument/2006/relationships/image" Target="../media/image3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p3"/><Relationship Id="rId1" Type="http://schemas.microsoft.com/office/2007/relationships/media" Target="../media/media26.mp3"/><Relationship Id="rId5" Type="http://schemas.openxmlformats.org/officeDocument/2006/relationships/image" Target="../media/image32.JP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p3"/><Relationship Id="rId1" Type="http://schemas.microsoft.com/office/2007/relationships/media" Target="../media/media27.mp3"/><Relationship Id="rId5" Type="http://schemas.openxmlformats.org/officeDocument/2006/relationships/image" Target="../media/image33.JP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p3"/><Relationship Id="rId1" Type="http://schemas.microsoft.com/office/2007/relationships/media" Target="../media/media28.mp3"/><Relationship Id="rId5" Type="http://schemas.openxmlformats.org/officeDocument/2006/relationships/image" Target="../media/image34.JP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p3"/><Relationship Id="rId1" Type="http://schemas.microsoft.com/office/2007/relationships/media" Target="../media/media29.mp3"/><Relationship Id="rId5" Type="http://schemas.openxmlformats.org/officeDocument/2006/relationships/image" Target="../media/image35.JP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p3"/><Relationship Id="rId1" Type="http://schemas.microsoft.com/office/2007/relationships/media" Target="../media/media30.mp3"/><Relationship Id="rId5" Type="http://schemas.openxmlformats.org/officeDocument/2006/relationships/image" Target="../media/image36.JP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p3"/><Relationship Id="rId1" Type="http://schemas.microsoft.com/office/2007/relationships/media" Target="../media/media31.mp3"/><Relationship Id="rId5" Type="http://schemas.openxmlformats.org/officeDocument/2006/relationships/image" Target="../media/image37.JPG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p3"/><Relationship Id="rId1" Type="http://schemas.microsoft.com/office/2007/relationships/media" Target="../media/media32.mp3"/><Relationship Id="rId5" Type="http://schemas.openxmlformats.org/officeDocument/2006/relationships/image" Target="../media/image38.JP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p3"/><Relationship Id="rId1" Type="http://schemas.microsoft.com/office/2007/relationships/media" Target="../media/media33.mp3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p3"/><Relationship Id="rId1" Type="http://schemas.microsoft.com/office/2007/relationships/media" Target="../media/media34.mp3"/><Relationship Id="rId5" Type="http://schemas.openxmlformats.org/officeDocument/2006/relationships/image" Target="../media/image40.JP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p3"/><Relationship Id="rId1" Type="http://schemas.microsoft.com/office/2007/relationships/media" Target="../media/media35.mp3"/><Relationship Id="rId5" Type="http://schemas.openxmlformats.org/officeDocument/2006/relationships/image" Target="../media/image41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6.mp3"/><Relationship Id="rId1" Type="http://schemas.microsoft.com/office/2007/relationships/media" Target="../media/media36.mp3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7.mp3"/><Relationship Id="rId1" Type="http://schemas.microsoft.com/office/2007/relationships/media" Target="../media/media37.mp3"/><Relationship Id="rId5" Type="http://schemas.openxmlformats.org/officeDocument/2006/relationships/image" Target="../media/image44.JPG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8.mp3"/><Relationship Id="rId1" Type="http://schemas.microsoft.com/office/2007/relationships/media" Target="../media/media38.mp3"/><Relationship Id="rId5" Type="http://schemas.openxmlformats.org/officeDocument/2006/relationships/image" Target="../media/image45.JP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9.mp3"/><Relationship Id="rId1" Type="http://schemas.microsoft.com/office/2007/relationships/media" Target="../media/media39.mp3"/><Relationship Id="rId5" Type="http://schemas.openxmlformats.org/officeDocument/2006/relationships/image" Target="../media/image46.JPG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0.mp3"/><Relationship Id="rId1" Type="http://schemas.microsoft.com/office/2007/relationships/media" Target="../media/media40.mp3"/><Relationship Id="rId5" Type="http://schemas.openxmlformats.org/officeDocument/2006/relationships/image" Target="../media/image47.JP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1.mp3"/><Relationship Id="rId1" Type="http://schemas.microsoft.com/office/2007/relationships/media" Target="../media/media41.mp3"/><Relationship Id="rId5" Type="http://schemas.openxmlformats.org/officeDocument/2006/relationships/image" Target="../media/image48.JPG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p3"/><Relationship Id="rId1" Type="http://schemas.microsoft.com/office/2007/relationships/media" Target="../media/media42.mp3"/><Relationship Id="rId5" Type="http://schemas.openxmlformats.org/officeDocument/2006/relationships/image" Target="../media/image49.JPG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p3"/><Relationship Id="rId1" Type="http://schemas.microsoft.com/office/2007/relationships/media" Target="../media/media43.mp3"/><Relationship Id="rId5" Type="http://schemas.openxmlformats.org/officeDocument/2006/relationships/image" Target="../media/image50.JP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p3"/><Relationship Id="rId1" Type="http://schemas.microsoft.com/office/2007/relationships/media" Target="../media/media44.mp3"/><Relationship Id="rId5" Type="http://schemas.openxmlformats.org/officeDocument/2006/relationships/image" Target="../media/image5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p3"/><Relationship Id="rId1" Type="http://schemas.microsoft.com/office/2007/relationships/media" Target="../media/media45.mp3"/><Relationship Id="rId5" Type="http://schemas.openxmlformats.org/officeDocument/2006/relationships/image" Target="../media/image52.JP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p3"/><Relationship Id="rId1" Type="http://schemas.microsoft.com/office/2007/relationships/media" Target="../media/media46.mp3"/><Relationship Id="rId5" Type="http://schemas.openxmlformats.org/officeDocument/2006/relationships/image" Target="../media/image53.JP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p3"/><Relationship Id="rId1" Type="http://schemas.microsoft.com/office/2007/relationships/media" Target="../media/media47.mp3"/><Relationship Id="rId5" Type="http://schemas.openxmlformats.org/officeDocument/2006/relationships/image" Target="../media/image54.JP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mp3"/><Relationship Id="rId1" Type="http://schemas.microsoft.com/office/2007/relationships/media" Target="../media/media48.mp3"/><Relationship Id="rId5" Type="http://schemas.openxmlformats.org/officeDocument/2006/relationships/image" Target="../media/image56.JP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p3"/><Relationship Id="rId1" Type="http://schemas.microsoft.com/office/2007/relationships/media" Target="../media/media49.mp3"/><Relationship Id="rId5" Type="http://schemas.openxmlformats.org/officeDocument/2006/relationships/image" Target="../media/image57.JP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mp3"/><Relationship Id="rId1" Type="http://schemas.microsoft.com/office/2007/relationships/media" Target="../media/media50.mp3"/><Relationship Id="rId5" Type="http://schemas.openxmlformats.org/officeDocument/2006/relationships/image" Target="../media/image58.JPG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mp3"/><Relationship Id="rId1" Type="http://schemas.microsoft.com/office/2007/relationships/media" Target="../media/media51.mp3"/><Relationship Id="rId5" Type="http://schemas.openxmlformats.org/officeDocument/2006/relationships/image" Target="../media/image59.JPG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mp3"/><Relationship Id="rId1" Type="http://schemas.microsoft.com/office/2007/relationships/media" Target="../media/media52.mp3"/><Relationship Id="rId5" Type="http://schemas.openxmlformats.org/officeDocument/2006/relationships/image" Target="../media/image60.JP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mp3"/><Relationship Id="rId1" Type="http://schemas.microsoft.com/office/2007/relationships/media" Target="../media/media53.mp3"/><Relationship Id="rId5" Type="http://schemas.openxmlformats.org/officeDocument/2006/relationships/image" Target="../media/image61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mp3"/><Relationship Id="rId1" Type="http://schemas.microsoft.com/office/2007/relationships/media" Target="../media/media54.mp3"/><Relationship Id="rId5" Type="http://schemas.openxmlformats.org/officeDocument/2006/relationships/image" Target="../media/image62.JPG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p3"/><Relationship Id="rId1" Type="http://schemas.microsoft.com/office/2007/relationships/media" Target="../media/media55.mp3"/><Relationship Id="rId5" Type="http://schemas.openxmlformats.org/officeDocument/2006/relationships/image" Target="../media/image63.JPG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p3"/><Relationship Id="rId1" Type="http://schemas.microsoft.com/office/2007/relationships/media" Target="../media/media56.mp3"/><Relationship Id="rId5" Type="http://schemas.openxmlformats.org/officeDocument/2006/relationships/image" Target="../media/image64.JPG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p3"/><Relationship Id="rId1" Type="http://schemas.microsoft.com/office/2007/relationships/media" Target="../media/media57.mp3"/><Relationship Id="rId5" Type="http://schemas.openxmlformats.org/officeDocument/2006/relationships/image" Target="../media/image65.JPG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8.mp3"/><Relationship Id="rId1" Type="http://schemas.microsoft.com/office/2007/relationships/media" Target="../media/media58.mp3"/><Relationship Id="rId5" Type="http://schemas.openxmlformats.org/officeDocument/2006/relationships/image" Target="../media/image67.JPG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9.mp3"/><Relationship Id="rId1" Type="http://schemas.microsoft.com/office/2007/relationships/media" Target="../media/media59.mp3"/><Relationship Id="rId5" Type="http://schemas.openxmlformats.org/officeDocument/2006/relationships/image" Target="../media/image68.JPG"/><Relationship Id="rId4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0.mp3"/><Relationship Id="rId1" Type="http://schemas.microsoft.com/office/2007/relationships/media" Target="../media/media60.mp3"/><Relationship Id="rId5" Type="http://schemas.openxmlformats.org/officeDocument/2006/relationships/image" Target="../media/image69.JPG"/><Relationship Id="rId4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1.mp3"/><Relationship Id="rId1" Type="http://schemas.microsoft.com/office/2007/relationships/media" Target="../media/media61.mp3"/><Relationship Id="rId5" Type="http://schemas.openxmlformats.org/officeDocument/2006/relationships/image" Target="../media/image70.JPG"/><Relationship Id="rId4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2.mp3"/><Relationship Id="rId1" Type="http://schemas.microsoft.com/office/2007/relationships/media" Target="../media/media62.mp3"/><Relationship Id="rId5" Type="http://schemas.openxmlformats.org/officeDocument/2006/relationships/image" Target="../media/image71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3.mp3"/><Relationship Id="rId1" Type="http://schemas.microsoft.com/office/2007/relationships/media" Target="../media/media63.mp3"/><Relationship Id="rId5" Type="http://schemas.openxmlformats.org/officeDocument/2006/relationships/image" Target="../media/image72.JPG"/><Relationship Id="rId4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4.mp3"/><Relationship Id="rId1" Type="http://schemas.microsoft.com/office/2007/relationships/media" Target="../media/media64.mp3"/><Relationship Id="rId5" Type="http://schemas.openxmlformats.org/officeDocument/2006/relationships/image" Target="../media/image73.JPG"/><Relationship Id="rId4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5.mp3"/><Relationship Id="rId1" Type="http://schemas.microsoft.com/office/2007/relationships/media" Target="../media/media65.mp3"/><Relationship Id="rId5" Type="http://schemas.openxmlformats.org/officeDocument/2006/relationships/image" Target="../media/image74.JPG"/><Relationship Id="rId4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6.mp3"/><Relationship Id="rId1" Type="http://schemas.microsoft.com/office/2007/relationships/media" Target="../media/media66.mp3"/><Relationship Id="rId5" Type="http://schemas.openxmlformats.org/officeDocument/2006/relationships/image" Target="../media/image75.JPG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7.mp3"/><Relationship Id="rId1" Type="http://schemas.microsoft.com/office/2007/relationships/media" Target="../media/media67.mp3"/><Relationship Id="rId5" Type="http://schemas.openxmlformats.org/officeDocument/2006/relationships/image" Target="../media/image76.JPG"/><Relationship Id="rId4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8.mp3"/><Relationship Id="rId1" Type="http://schemas.microsoft.com/office/2007/relationships/media" Target="../media/media68.mp3"/><Relationship Id="rId5" Type="http://schemas.openxmlformats.org/officeDocument/2006/relationships/image" Target="../media/image77.JPG"/><Relationship Id="rId4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9.mp3"/><Relationship Id="rId1" Type="http://schemas.microsoft.com/office/2007/relationships/media" Target="../media/media69.mp3"/><Relationship Id="rId5" Type="http://schemas.openxmlformats.org/officeDocument/2006/relationships/image" Target="../media/image79.JP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0.mp3"/><Relationship Id="rId1" Type="http://schemas.microsoft.com/office/2007/relationships/media" Target="../media/media70.mp3"/><Relationship Id="rId5" Type="http://schemas.openxmlformats.org/officeDocument/2006/relationships/image" Target="../media/image80.JPG"/><Relationship Id="rId4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1.mp3"/><Relationship Id="rId1" Type="http://schemas.microsoft.com/office/2007/relationships/media" Target="../media/media71.mp3"/><Relationship Id="rId5" Type="http://schemas.openxmlformats.org/officeDocument/2006/relationships/image" Target="../media/image81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2.mp3"/><Relationship Id="rId1" Type="http://schemas.microsoft.com/office/2007/relationships/media" Target="../media/media72.mp3"/><Relationship Id="rId5" Type="http://schemas.openxmlformats.org/officeDocument/2006/relationships/image" Target="../media/image82.JPG"/><Relationship Id="rId4" Type="http://schemas.openxmlformats.org/officeDocument/2006/relationships/image" Target="../media/image3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3.mp3"/><Relationship Id="rId1" Type="http://schemas.microsoft.com/office/2007/relationships/media" Target="../media/media73.mp3"/><Relationship Id="rId5" Type="http://schemas.openxmlformats.org/officeDocument/2006/relationships/image" Target="../media/image83.JPG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4.mp3"/><Relationship Id="rId1" Type="http://schemas.microsoft.com/office/2007/relationships/media" Target="../media/media74.mp3"/><Relationship Id="rId5" Type="http://schemas.openxmlformats.org/officeDocument/2006/relationships/image" Target="../media/image84.JPG"/><Relationship Id="rId4" Type="http://schemas.openxmlformats.org/officeDocument/2006/relationships/image" Target="../media/image3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5.mp3"/><Relationship Id="rId1" Type="http://schemas.microsoft.com/office/2007/relationships/media" Target="../media/media75.mp3"/><Relationship Id="rId5" Type="http://schemas.openxmlformats.org/officeDocument/2006/relationships/image" Target="../media/image85.JPG"/><Relationship Id="rId4" Type="http://schemas.openxmlformats.org/officeDocument/2006/relationships/image" Target="../media/image3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6.mp3"/><Relationship Id="rId1" Type="http://schemas.microsoft.com/office/2007/relationships/media" Target="../media/media76.mp3"/><Relationship Id="rId5" Type="http://schemas.openxmlformats.org/officeDocument/2006/relationships/image" Target="../media/image86.JPG"/><Relationship Id="rId4" Type="http://schemas.openxmlformats.org/officeDocument/2006/relationships/image" Target="../media/image3.pn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p3"/><Relationship Id="rId1" Type="http://schemas.microsoft.com/office/2007/relationships/media" Target="../media/media77.mp3"/><Relationship Id="rId5" Type="http://schemas.openxmlformats.org/officeDocument/2006/relationships/image" Target="../media/image88.JPG"/><Relationship Id="rId4" Type="http://schemas.openxmlformats.org/officeDocument/2006/relationships/image" Target="../media/image3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p3"/><Relationship Id="rId1" Type="http://schemas.microsoft.com/office/2007/relationships/media" Target="../media/media78.mp3"/><Relationship Id="rId5" Type="http://schemas.openxmlformats.org/officeDocument/2006/relationships/image" Target="../media/image89.JPG"/><Relationship Id="rId4" Type="http://schemas.openxmlformats.org/officeDocument/2006/relationships/image" Target="../media/image3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p3"/><Relationship Id="rId1" Type="http://schemas.microsoft.com/office/2007/relationships/media" Target="../media/media79.mp3"/><Relationship Id="rId5" Type="http://schemas.openxmlformats.org/officeDocument/2006/relationships/image" Target="../media/image90.JPG"/><Relationship Id="rId4" Type="http://schemas.openxmlformats.org/officeDocument/2006/relationships/image" Target="../media/image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p3"/><Relationship Id="rId1" Type="http://schemas.microsoft.com/office/2007/relationships/media" Target="../media/media80.mp3"/><Relationship Id="rId5" Type="http://schemas.openxmlformats.org/officeDocument/2006/relationships/image" Target="../media/image91.JP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0.JPG"/><Relationship Id="rId4" Type="http://schemas.openxmlformats.org/officeDocument/2006/relationships/image" Target="../media/image3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p3"/><Relationship Id="rId1" Type="http://schemas.microsoft.com/office/2007/relationships/media" Target="../media/media81.mp3"/><Relationship Id="rId5" Type="http://schemas.openxmlformats.org/officeDocument/2006/relationships/image" Target="../media/image92.JPG"/><Relationship Id="rId4" Type="http://schemas.openxmlformats.org/officeDocument/2006/relationships/image" Target="../media/image3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p3"/><Relationship Id="rId1" Type="http://schemas.microsoft.com/office/2007/relationships/media" Target="../media/media82.mp3"/><Relationship Id="rId5" Type="http://schemas.openxmlformats.org/officeDocument/2006/relationships/image" Target="../media/image93.JPG"/><Relationship Id="rId4" Type="http://schemas.openxmlformats.org/officeDocument/2006/relationships/image" Target="../media/image3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p3"/><Relationship Id="rId1" Type="http://schemas.microsoft.com/office/2007/relationships/media" Target="../media/media83.mp3"/><Relationship Id="rId5" Type="http://schemas.openxmlformats.org/officeDocument/2006/relationships/image" Target="../media/image94.JPG"/><Relationship Id="rId4" Type="http://schemas.openxmlformats.org/officeDocument/2006/relationships/image" Target="../media/image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p3"/><Relationship Id="rId1" Type="http://schemas.microsoft.com/office/2007/relationships/media" Target="../media/media84.mp3"/><Relationship Id="rId5" Type="http://schemas.openxmlformats.org/officeDocument/2006/relationships/image" Target="../media/image95.JPG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p3"/><Relationship Id="rId1" Type="http://schemas.microsoft.com/office/2007/relationships/media" Target="../media/media85.mp3"/><Relationship Id="rId5" Type="http://schemas.openxmlformats.org/officeDocument/2006/relationships/image" Target="../media/image96.JPG"/><Relationship Id="rId4" Type="http://schemas.openxmlformats.org/officeDocument/2006/relationships/image" Target="../media/image3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p3"/><Relationship Id="rId1" Type="http://schemas.microsoft.com/office/2007/relationships/media" Target="../media/media86.mp3"/><Relationship Id="rId5" Type="http://schemas.openxmlformats.org/officeDocument/2006/relationships/image" Target="../media/image97.JPG"/><Relationship Id="rId4" Type="http://schemas.openxmlformats.org/officeDocument/2006/relationships/image" Target="../media/image3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7.mp3"/><Relationship Id="rId1" Type="http://schemas.microsoft.com/office/2007/relationships/media" Target="../media/media87.mp3"/><Relationship Id="rId5" Type="http://schemas.openxmlformats.org/officeDocument/2006/relationships/image" Target="../media/image99.JPG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8.mp3"/><Relationship Id="rId1" Type="http://schemas.microsoft.com/office/2007/relationships/media" Target="../media/media88.mp3"/><Relationship Id="rId5" Type="http://schemas.openxmlformats.org/officeDocument/2006/relationships/image" Target="../media/image100.JPG"/><Relationship Id="rId4" Type="http://schemas.openxmlformats.org/officeDocument/2006/relationships/image" Target="../media/image3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9.mp3"/><Relationship Id="rId1" Type="http://schemas.microsoft.com/office/2007/relationships/media" Target="../media/media89.mp3"/><Relationship Id="rId5" Type="http://schemas.openxmlformats.org/officeDocument/2006/relationships/image" Target="../media/image10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034921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ai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7925" y="29749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3654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st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42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3145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u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943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96888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ea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16025" y="29559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94400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e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445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1594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78743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97141" y="31536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8424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810001" y="2928938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foreh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17710" y="28194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2618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4095751" y="3929063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chi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68425" y="3319463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2722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3667126" y="3214688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tee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53950" y="346233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733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 flipV="1">
            <a:off x="2309814" y="3643313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rot="10800000">
            <a:off x="7739064" y="3500439"/>
            <a:ext cx="1785937" cy="92868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freck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92980" y="3338513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8008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 flipV="1">
            <a:off x="3595689" y="4929188"/>
            <a:ext cx="1857375" cy="85725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ear_lob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625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95676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r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3968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debur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39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6449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yel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1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7409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urly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17364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raight hai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49325" y="2955925"/>
            <a:ext cx="609600" cy="609600"/>
          </a:xfrm>
          <a:prstGeom prst="rect">
            <a:avLst/>
          </a:prstGeom>
        </p:spPr>
      </p:pic>
      <p:pic>
        <p:nvPicPr>
          <p:cNvPr id="5" name="Picture 2" descr="straight hair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6852" y="1549836"/>
            <a:ext cx="1858296" cy="375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348517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i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1536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820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4979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397032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cto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3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0025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lice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194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8894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pp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412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22506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re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39" y="341947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4485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ostm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87923" y="34004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0925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r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1950" y="31432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337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ri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51949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77010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lo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4099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1597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ac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3242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573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ait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299648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4899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irdress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34099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6942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tud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051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336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ok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337185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5642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and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588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10501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709703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anu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58850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5269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ebrua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303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3811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rc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612388" y="390350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789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pri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53395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109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1339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05911" y="37560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2455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u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26077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ugus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71132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264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pte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267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7973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-shir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44658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to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26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7588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ove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1725" y="34290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3444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ce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987425" y="35845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4358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07094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-o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87924" y="3502742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85968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tw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39875" y="325755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3541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thre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7925" y="307657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47047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fou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6975" y="27527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2933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fi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1275" y="28765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8287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si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25525" y="2722563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2501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jama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7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1607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sev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4125" y="3276601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2787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e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85826" y="2627314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1381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wenty nin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2675" y="315912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591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irt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2971801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83971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47857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3" y="314325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74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49375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6171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eav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2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3434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rocodi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420" y="3347884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41829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ea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09325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69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142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p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4224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lamin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3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8221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ox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23245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7042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raff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7192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dgeho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6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5819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ipp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081447" y="2885089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286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49202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ainb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429000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087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34290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93667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rang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58427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198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carf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3507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011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yell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17420" y="3163613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6346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1094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2382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l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5887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3981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5716588" y="6184901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a-IR"/>
          </a:p>
        </p:txBody>
      </p:sp>
      <p:pic>
        <p:nvPicPr>
          <p:cNvPr id="2" name="indi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39" y="3153697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30204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ol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7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956686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822766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667000" y="3276600"/>
            <a:ext cx="2209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o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3156466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3557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590800" y="1828800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g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95520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590800" y="2049463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om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4044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30052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638800" y="17526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Watch T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92225" y="28194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15171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lov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73163" y="2655888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49159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1371600"/>
            <a:ext cx="419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Play TV gam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01725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7421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667000" y="16764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pea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385809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22348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514600" y="1295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941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2438400" y="1066800"/>
            <a:ext cx="266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laug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69936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8470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2590800" y="12954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cr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228930" y="31242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51192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590800" y="11430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a-IR"/>
          </a:p>
        </p:txBody>
      </p:sp>
      <p:pic>
        <p:nvPicPr>
          <p:cNvPr id="2" name="sw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376414" y="295078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3624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158637"/>
      </p:ext>
    </p:extLst>
  </p:cSld>
  <p:clrMapOvr>
    <a:masterClrMapping/>
  </p:clrMapOvr>
  <p:transition spd="slow" advClick="0" advTm="1000"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ear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23898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5629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igh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435407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318117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mel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99433" y="3124200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3763"/>
      </p:ext>
    </p:extLst>
  </p:cSld>
  <p:clrMapOvr>
    <a:masterClrMapping/>
  </p:clrMapOvr>
  <p:transition spd="slow"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0</Words>
  <Application>Microsoft Office PowerPoint</Application>
  <PresentationFormat>Widescreen</PresentationFormat>
  <Paragraphs>0</Paragraphs>
  <Slides>101</Slides>
  <Notes>0</Notes>
  <HiddenSlides>0</HiddenSlides>
  <MMClips>91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4</dc:title>
  <dc:creator>Rooyesh-4</dc:creator>
  <cp:lastModifiedBy>Rooyesh25</cp:lastModifiedBy>
  <cp:revision>47</cp:revision>
  <dcterms:created xsi:type="dcterms:W3CDTF">2016-06-26T06:36:34Z</dcterms:created>
  <dcterms:modified xsi:type="dcterms:W3CDTF">2019-04-30T09:03:31Z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4984200</vt:lpwstr>
  </property>
  <property fmtid="{D5CDD505-2E9C-101B-9397-08002B2CF9AE}" pid="3" name="NXPowerLiteSettings">
    <vt:lpwstr>C7200358026400</vt:lpwstr>
  </property>
  <property fmtid="{D5CDD505-2E9C-101B-9397-08002B2CF9AE}" pid="4" name="NXPowerLiteVersion">
    <vt:lpwstr>D8.0.2</vt:lpwstr>
  </property>
</Properties>
</file>