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FF8C-9D85-45CA-825B-42B7687ECEC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760D-35D4-4775-81B5-D7BFB5C7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5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FF8C-9D85-45CA-825B-42B7687ECEC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760D-35D4-4775-81B5-D7BFB5C7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2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FF8C-9D85-45CA-825B-42B7687ECEC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760D-35D4-4775-81B5-D7BFB5C7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3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FF8C-9D85-45CA-825B-42B7687ECEC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760D-35D4-4775-81B5-D7BFB5C7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2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FF8C-9D85-45CA-825B-42B7687ECEC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760D-35D4-4775-81B5-D7BFB5C7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5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FF8C-9D85-45CA-825B-42B7687ECEC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760D-35D4-4775-81B5-D7BFB5C7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FF8C-9D85-45CA-825B-42B7687ECEC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760D-35D4-4775-81B5-D7BFB5C7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7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FF8C-9D85-45CA-825B-42B7687ECEC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760D-35D4-4775-81B5-D7BFB5C7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4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FF8C-9D85-45CA-825B-42B7687ECEC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760D-35D4-4775-81B5-D7BFB5C7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FF8C-9D85-45CA-825B-42B7687ECEC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760D-35D4-4775-81B5-D7BFB5C7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2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FF8C-9D85-45CA-825B-42B7687ECEC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760D-35D4-4775-81B5-D7BFB5C7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1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AFF8C-9D85-45CA-825B-42B7687ECECD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E760D-35D4-4775-81B5-D7BFB5C7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3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Phone calls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275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Fine, thank you.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376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are you doing now?</a:t>
            </a:r>
            <a:br>
              <a:rPr lang="en-US" dirty="0" smtClean="0"/>
            </a:br>
            <a:r>
              <a:rPr lang="en-US" dirty="0" smtClean="0"/>
              <a:t>Washing.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952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Washing dishes, or washing clothes?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800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Washing clothes.</a:t>
            </a:r>
            <a:br>
              <a:rPr lang="en-US" dirty="0" smtClean="0"/>
            </a:br>
            <a:r>
              <a:rPr lang="en-US" dirty="0" smtClean="0"/>
              <a:t>You are a big girl.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545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Where is mommy?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963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Mommy’s here.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076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Can I talk to Mommy?</a:t>
            </a:r>
            <a:br>
              <a:rPr lang="en-US" dirty="0" smtClean="0"/>
            </a:br>
            <a:r>
              <a:rPr lang="en-US" dirty="0" smtClean="0"/>
              <a:t>Yes.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640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Hello, Mother.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01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Sawako, say “Bye-bye” to Grandma.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63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Bye-bye, grandma</a:t>
            </a:r>
            <a:br>
              <a:rPr lang="en-US" dirty="0" smtClean="0"/>
            </a:br>
            <a:r>
              <a:rPr lang="en-US" dirty="0" smtClean="0"/>
              <a:t>Bye-bye, </a:t>
            </a:r>
            <a:r>
              <a:rPr lang="en-US" dirty="0" err="1" smtClean="0"/>
              <a:t>Sawa-chan</a:t>
            </a:r>
            <a:r>
              <a:rPr lang="en-US" dirty="0" smtClean="0"/>
              <a:t>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96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What’s that, Mommy?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6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It’s our telephone. The telephone’s ringing.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5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I’ll get it!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88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O.K. Please say “Hello” first.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71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Hello.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53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Hello, </a:t>
            </a:r>
            <a:r>
              <a:rPr lang="en-US" dirty="0" err="1" smtClean="0"/>
              <a:t>Sawa-chan</a:t>
            </a:r>
            <a:r>
              <a:rPr lang="en-US" dirty="0" smtClean="0"/>
              <a:t>.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629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Grandma!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834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66938" y="235743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How are you, </a:t>
            </a:r>
            <a:r>
              <a:rPr lang="en-US" dirty="0" err="1" smtClean="0"/>
              <a:t>Sawa-chan</a:t>
            </a:r>
            <a:r>
              <a:rPr lang="en-US" dirty="0" smtClean="0"/>
              <a:t>?</a:t>
            </a:r>
            <a:endParaRPr lang="en-S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544" y="5867400"/>
            <a:ext cx="1139588" cy="76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293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Phone calls</vt:lpstr>
      <vt:lpstr>What’s that, Mommy?</vt:lpstr>
      <vt:lpstr>It’s our telephone. The telephone’s ringing.</vt:lpstr>
      <vt:lpstr>I’ll get it!</vt:lpstr>
      <vt:lpstr>O.K. Please say “Hello” first.</vt:lpstr>
      <vt:lpstr>Hello.</vt:lpstr>
      <vt:lpstr>Hello, Sawa-chan.</vt:lpstr>
      <vt:lpstr>Grandma!</vt:lpstr>
      <vt:lpstr>How are you, Sawa-chan?</vt:lpstr>
      <vt:lpstr>Fine, thank you.</vt:lpstr>
      <vt:lpstr>What are you doing now? Washing.</vt:lpstr>
      <vt:lpstr>Washing dishes, or washing clothes?</vt:lpstr>
      <vt:lpstr>Washing clothes. You are a big girl.</vt:lpstr>
      <vt:lpstr>Where is mommy?</vt:lpstr>
      <vt:lpstr>Mommy’s here.</vt:lpstr>
      <vt:lpstr>Can I talk to Mommy? Yes.</vt:lpstr>
      <vt:lpstr>Hello, Mother.</vt:lpstr>
      <vt:lpstr>Sawako, say “Bye-bye” to Grandma.</vt:lpstr>
      <vt:lpstr>Bye-bye, grandma Bye-bye, Sawa-chan.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 calls</dc:title>
  <dc:creator>Rooyesh-4</dc:creator>
  <cp:lastModifiedBy>Rooyesh-4</cp:lastModifiedBy>
  <cp:revision>1</cp:revision>
  <dcterms:created xsi:type="dcterms:W3CDTF">2016-06-25T06:49:53Z</dcterms:created>
  <dcterms:modified xsi:type="dcterms:W3CDTF">2016-06-25T06:50:07Z</dcterms:modified>
</cp:coreProperties>
</file>