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3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5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8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6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4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3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8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9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6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1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4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F75CC-61DC-4B84-9004-75A296EE842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DEA40-589D-414B-8D49-A2726A52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7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To work.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65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Come back and finish your breakfast, Sawako.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55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I’m finished.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42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But your breakfast is still in the bowl.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03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It’s yucky!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49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Good bye, Sawako.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6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r>
              <a:rPr lang="en-US" dirty="0" smtClean="0"/>
              <a:t>Don’t go, Daddy.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2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Well, I’m coming home soon.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8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At lunch time?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1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No, not at lunch time, but very soon. 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1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Very soon?</a:t>
            </a:r>
            <a:br>
              <a:rPr lang="en-US" dirty="0" smtClean="0"/>
            </a:br>
            <a:r>
              <a:rPr lang="en-US" dirty="0" smtClean="0"/>
              <a:t>Yes, very soon.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65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Good bye Sawako, be a good girl.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29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Bye-bye, Daddy.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679" y="57912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40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To work.</vt:lpstr>
      <vt:lpstr>Good bye, Sawako.</vt:lpstr>
      <vt:lpstr>Don’t go, Daddy.</vt:lpstr>
      <vt:lpstr>Well, I’m coming home soon.</vt:lpstr>
      <vt:lpstr>At lunch time?</vt:lpstr>
      <vt:lpstr>No, not at lunch time, but very soon. </vt:lpstr>
      <vt:lpstr>Very soon? Yes, very soon.</vt:lpstr>
      <vt:lpstr>Good bye Sawako, be a good girl.</vt:lpstr>
      <vt:lpstr>Bye-bye, Daddy.</vt:lpstr>
      <vt:lpstr>Come back and finish your breakfast, Sawako.</vt:lpstr>
      <vt:lpstr>I’m finished.</vt:lpstr>
      <vt:lpstr>But your breakfast is still in the bowl.</vt:lpstr>
      <vt:lpstr>It’s yucky!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work.</dc:title>
  <dc:creator>Rooyesh-4</dc:creator>
  <cp:lastModifiedBy>Rooyesh-4</cp:lastModifiedBy>
  <cp:revision>1</cp:revision>
  <dcterms:created xsi:type="dcterms:W3CDTF">2016-06-22T09:44:29Z</dcterms:created>
  <dcterms:modified xsi:type="dcterms:W3CDTF">2016-06-22T09:44:33Z</dcterms:modified>
</cp:coreProperties>
</file>