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8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2F6-AB15-42ED-90EF-3D289F99690E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56C8-7CEE-4FC6-BB95-46F0846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8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166938" y="2357439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Morning birds</a:t>
            </a:r>
            <a:endParaRPr lang="en-S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2034"/>
            <a:ext cx="8574640" cy="682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66938" y="2357439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One, two, three. Three marigolds.</a:t>
            </a:r>
            <a:endParaRPr lang="en-S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7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47302"/>
            <a:ext cx="8610599" cy="682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66938" y="2357439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Use your watering can.</a:t>
            </a:r>
            <a:endParaRPr lang="en-S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-7826"/>
            <a:ext cx="8524682" cy="68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6768"/>
            <a:ext cx="8555368" cy="68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4642"/>
            <a:ext cx="8528628" cy="686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38"/>
            <a:ext cx="8559228" cy="68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044"/>
            <a:ext cx="8416560" cy="68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0716"/>
            <a:ext cx="8483028" cy="6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38373"/>
            <a:ext cx="8402627" cy="671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6264"/>
            <a:ext cx="8439319" cy="681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5948"/>
            <a:ext cx="8566933" cy="683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2044"/>
            <a:ext cx="8382000" cy="67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30"/>
            <a:ext cx="8541917" cy="68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09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306" y="1"/>
            <a:ext cx="86033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2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195"/>
            <a:ext cx="8403118" cy="68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0618"/>
            <a:ext cx="8382000" cy="67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2034"/>
            <a:ext cx="8574640" cy="682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0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41788"/>
            <a:ext cx="7973683" cy="68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66938" y="2357439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Mama swallow is feeding the baby swallows.</a:t>
            </a:r>
            <a:endParaRPr lang="en-S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3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1750"/>
            <a:ext cx="8534400" cy="675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1695"/>
            <a:ext cx="8382000" cy="67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0" y="6019800"/>
            <a:ext cx="1025857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5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Morning birds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Mama swallow is feeding the baby swallows.</vt:lpstr>
      <vt:lpstr>PowerPoint Presentation</vt:lpstr>
      <vt:lpstr>PowerPoint Presentation</vt:lpstr>
      <vt:lpstr>PowerPoint Presentation</vt:lpstr>
      <vt:lpstr>One, two, three. Three marigolds.</vt:lpstr>
      <vt:lpstr>PowerPoint Presentation</vt:lpstr>
      <vt:lpstr>Use your watering can.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birds</dc:title>
  <dc:creator>Rooyesh-4</dc:creator>
  <cp:lastModifiedBy>Rooyesh-4</cp:lastModifiedBy>
  <cp:revision>1</cp:revision>
  <dcterms:created xsi:type="dcterms:W3CDTF">2016-06-20T11:20:53Z</dcterms:created>
  <dcterms:modified xsi:type="dcterms:W3CDTF">2016-06-20T11:20:56Z</dcterms:modified>
</cp:coreProperties>
</file>