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5490-5F60-498C-A72E-63BFCE8EDBD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8ED1-B8AA-4216-BEB9-0B2259B9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4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5490-5F60-498C-A72E-63BFCE8EDBD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8ED1-B8AA-4216-BEB9-0B2259B9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7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5490-5F60-498C-A72E-63BFCE8EDBD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8ED1-B8AA-4216-BEB9-0B2259B9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2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5490-5F60-498C-A72E-63BFCE8EDBD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8ED1-B8AA-4216-BEB9-0B2259B9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5490-5F60-498C-A72E-63BFCE8EDBD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8ED1-B8AA-4216-BEB9-0B2259B9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4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5490-5F60-498C-A72E-63BFCE8EDBD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8ED1-B8AA-4216-BEB9-0B2259B9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5490-5F60-498C-A72E-63BFCE8EDBD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8ED1-B8AA-4216-BEB9-0B2259B9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5490-5F60-498C-A72E-63BFCE8EDBD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8ED1-B8AA-4216-BEB9-0B2259B9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0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5490-5F60-498C-A72E-63BFCE8EDBD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8ED1-B8AA-4216-BEB9-0B2259B9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8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5490-5F60-498C-A72E-63BFCE8EDBD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8ED1-B8AA-4216-BEB9-0B2259B9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6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5490-5F60-498C-A72E-63BFCE8EDBD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8ED1-B8AA-4216-BEB9-0B2259B9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3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E5490-5F60-498C-A72E-63BFCE8EDBD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28ED1-B8AA-4216-BEB9-0B2259B92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6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حافظه تثبیت کننده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7-1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143" y="5756856"/>
            <a:ext cx="1406649" cy="94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69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412" y="623887"/>
            <a:ext cx="7877175" cy="56102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143" y="5756856"/>
            <a:ext cx="1406649" cy="94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78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88" y="1341120"/>
            <a:ext cx="5830824" cy="417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339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87" y="604837"/>
            <a:ext cx="7896225" cy="56483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143" y="5756856"/>
            <a:ext cx="1406649" cy="94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762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88" y="1341120"/>
            <a:ext cx="5830824" cy="417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42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362" y="623887"/>
            <a:ext cx="7915275" cy="56102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143" y="5756856"/>
            <a:ext cx="1406649" cy="94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856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88" y="1341120"/>
            <a:ext cx="5830824" cy="41757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143" y="5756856"/>
            <a:ext cx="1406649" cy="94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663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651" y="1568941"/>
            <a:ext cx="5358710" cy="39237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143" y="5756856"/>
            <a:ext cx="1406649" cy="94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14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88" y="1341120"/>
            <a:ext cx="5830824" cy="41757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143" y="5756856"/>
            <a:ext cx="1406649" cy="94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89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262" y="557212"/>
            <a:ext cx="7991475" cy="57435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143" y="5756856"/>
            <a:ext cx="1406649" cy="94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522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88" y="1341120"/>
            <a:ext cx="5830824" cy="41757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143" y="5756856"/>
            <a:ext cx="1406649" cy="94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16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787" y="538162"/>
            <a:ext cx="7972425" cy="5781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143" y="5756856"/>
            <a:ext cx="1406649" cy="94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264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88" y="1341120"/>
            <a:ext cx="5830824" cy="41757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143" y="5756856"/>
            <a:ext cx="1406649" cy="94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193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312" y="538162"/>
            <a:ext cx="7953375" cy="5781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143" y="5756856"/>
            <a:ext cx="1406649" cy="94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482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88" y="1341120"/>
            <a:ext cx="5830824" cy="417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7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حافظه تثبیت کننده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حافظه تثبیت کننده</dc:title>
  <dc:creator>Rooyesh-4</dc:creator>
  <cp:lastModifiedBy>Rooyesh-4</cp:lastModifiedBy>
  <cp:revision>1</cp:revision>
  <dcterms:created xsi:type="dcterms:W3CDTF">2016-06-13T07:22:02Z</dcterms:created>
  <dcterms:modified xsi:type="dcterms:W3CDTF">2016-06-13T07:22:06Z</dcterms:modified>
</cp:coreProperties>
</file>