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C7DE-3472-4420-9364-345A39EA4769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E6111-BF94-425E-8E40-2D068AE3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E6111-BF94-425E-8E40-2D068AE3AF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6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8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3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7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7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9F90-A518-40E0-A653-D4A5F9C1EC6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162E-57D8-492A-AC56-33125272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7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خواندن تصویری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فلش کارت 30-21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غاز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25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قناری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26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قاطر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27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شتر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28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29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خروس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30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8000" dirty="0" smtClean="0"/>
              <a:t>مرغ مینا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21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گاو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22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شترمرغ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23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همستر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1200" dirty="0" smtClean="0"/>
              <a:t>24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29959"/>
            <a:ext cx="1376149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27</Words>
  <Application>Microsoft Office PowerPoint</Application>
  <PresentationFormat>Widescreen</PresentationFormat>
  <Paragraphs>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خواندن تصویری</vt:lpstr>
      <vt:lpstr>PowerPoint Presentation</vt:lpstr>
      <vt:lpstr>مرغ مینا</vt:lpstr>
      <vt:lpstr>PowerPoint Presentation</vt:lpstr>
      <vt:lpstr>گاو</vt:lpstr>
      <vt:lpstr>PowerPoint Presentation</vt:lpstr>
      <vt:lpstr>شترمرغ</vt:lpstr>
      <vt:lpstr>PowerPoint Presentation</vt:lpstr>
      <vt:lpstr>همستر</vt:lpstr>
      <vt:lpstr>PowerPoint Presentation</vt:lpstr>
      <vt:lpstr>غاز</vt:lpstr>
      <vt:lpstr>PowerPoint Presentation</vt:lpstr>
      <vt:lpstr>قناری</vt:lpstr>
      <vt:lpstr>PowerPoint Presentation</vt:lpstr>
      <vt:lpstr>قاطر</vt:lpstr>
      <vt:lpstr>PowerPoint Presentation</vt:lpstr>
      <vt:lpstr>شتر</vt:lpstr>
      <vt:lpstr>PowerPoint Presentation</vt:lpstr>
      <vt:lpstr>بز</vt:lpstr>
      <vt:lpstr>PowerPoint Presentation</vt:lpstr>
      <vt:lpstr>خروس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Rooyesh-4</dc:creator>
  <cp:lastModifiedBy>Rooyesh-4</cp:lastModifiedBy>
  <cp:revision>4</cp:revision>
  <dcterms:created xsi:type="dcterms:W3CDTF">2016-06-13T05:38:09Z</dcterms:created>
  <dcterms:modified xsi:type="dcterms:W3CDTF">2016-06-13T06:15:14Z</dcterms:modified>
</cp:coreProperties>
</file>