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tags/tag14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6"/>
  </p:notes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0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24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45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64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83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29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43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notesMaster" Target="notesMasters/notesMaster1.xml"/><Relationship Id="rId20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viewProps" Target="view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933B-52C2-4A15-939D-42F39419A45B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AF8A-3499-4C95-8EEA-BA2661765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DBB22F-8991-437B-A363-76678EF08CAC}" type="slidenum">
              <a:rPr lang="fa-IR"/>
              <a:pPr/>
              <a:t>76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DB52F-6F61-4CDB-A1F6-6FB34E9ECFA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55C3-AE14-41B0-B10C-B11F596E50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q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4" Type="http://schemas.openxmlformats.org/officeDocument/2006/relationships/image" Target="../media/image61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3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4.xml"/><Relationship Id="rId4" Type="http://schemas.openxmlformats.org/officeDocument/2006/relationships/image" Target="../media/image63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5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6.xml"/><Relationship Id="rId4" Type="http://schemas.openxmlformats.org/officeDocument/2006/relationships/image" Target="../media/image67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8.xml"/><Relationship Id="rId4" Type="http://schemas.openxmlformats.org/officeDocument/2006/relationships/image" Target="../media/image68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9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10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1.xml"/><Relationship Id="rId5" Type="http://schemas.openxmlformats.org/officeDocument/2006/relationships/image" Target="../media/image61.png"/><Relationship Id="rId4" Type="http://schemas.openxmlformats.org/officeDocument/2006/relationships/image" Target="../media/image72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2.xml"/><Relationship Id="rId4" Type="http://schemas.openxmlformats.org/officeDocument/2006/relationships/image" Target="../media/image61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13.xml"/><Relationship Id="rId5" Type="http://schemas.openxmlformats.org/officeDocument/2006/relationships/image" Target="../media/image70.png"/><Relationship Id="rId4" Type="http://schemas.openxmlformats.org/officeDocument/2006/relationships/image" Target="../media/image73.jpe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14.xml"/><Relationship Id="rId4" Type="http://schemas.openxmlformats.org/officeDocument/2006/relationships/image" Target="../media/image7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28700" dirty="0" smtClean="0"/>
              <a:t>Day 7</a:t>
            </a:r>
            <a:endParaRPr lang="en-US" sz="28700" dirty="0"/>
          </a:p>
        </p:txBody>
      </p:sp>
    </p:spTree>
  </p:cSld>
  <p:clrMapOvr>
    <a:masterClrMapping/>
  </p:clrMapOvr>
  <p:transition advClick="0"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SG" sz="23900" dirty="0" smtClean="0"/>
              <a:t>Desert</a:t>
            </a:r>
            <a:endParaRPr lang="en-SG" sz="9600" dirty="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78562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Orange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098925" y="6259513"/>
            <a:ext cx="884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Purple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54762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Purple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260725" y="6107113"/>
            <a:ext cx="836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Black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5410200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Black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70325" y="6259513"/>
            <a:ext cx="847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White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White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098925" y="6183313"/>
            <a:ext cx="877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Brown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Brown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00CCFF"/>
                </a:solidFill>
              </a:rPr>
              <a:t>Bathroom</a:t>
            </a:r>
            <a:endParaRPr lang="en-US" sz="16600" b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8610600" cy="22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SG" sz="800" smtClean="0">
                <a:solidFill>
                  <a:schemeClr val="tx1"/>
                </a:solidFill>
              </a:rPr>
              <a:t>Island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11267" name="Picture 2" descr="Isla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058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2"/>
          <p:cNvPicPr>
            <a:picLocks noChangeAspect="1" noChangeArrowheads="1"/>
          </p:cNvPicPr>
          <p:nvPr/>
        </p:nvPicPr>
        <p:blipFill>
          <a:blip r:embed="rId2" cstate="print"/>
          <a:srcRect t="1324"/>
          <a:stretch>
            <a:fillRect/>
          </a:stretch>
        </p:blipFill>
        <p:spPr bwMode="auto">
          <a:xfrm>
            <a:off x="411162" y="381000"/>
            <a:ext cx="8199438" cy="57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819400" y="533400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Bath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524000" y="2057400"/>
            <a:ext cx="61722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9900">
                <a:solidFill>
                  <a:schemeClr val="tx1"/>
                </a:solidFill>
              </a:rPr>
              <a:t>Bath</a:t>
            </a:r>
            <a:endParaRPr lang="en-US" sz="9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2167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257800" y="5715000"/>
            <a:ext cx="2590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Comb 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62023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Comb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4"/>
          <p:cNvPicPr>
            <a:picLocks noChangeAspect="1" noChangeArrowheads="1"/>
          </p:cNvPicPr>
          <p:nvPr/>
        </p:nvPicPr>
        <p:blipFill>
          <a:blip r:embed="rId2" cstate="print"/>
          <a:srcRect l="1505" t="1328"/>
          <a:stretch>
            <a:fillRect/>
          </a:stretch>
        </p:blipFill>
        <p:spPr bwMode="auto">
          <a:xfrm>
            <a:off x="457200" y="304800"/>
            <a:ext cx="821055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638800" y="556260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Brush</a:t>
            </a:r>
            <a:r>
              <a:rPr lang="en-US" sz="1400"/>
              <a:t> </a:t>
            </a:r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Brush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5"/>
          <p:cNvPicPr>
            <a:picLocks noChangeAspect="1" noChangeArrowheads="1"/>
          </p:cNvPicPr>
          <p:nvPr/>
        </p:nvPicPr>
        <p:blipFill>
          <a:blip r:embed="rId2" cstate="print"/>
          <a:srcRect t="1208"/>
          <a:stretch>
            <a:fillRect/>
          </a:stretch>
        </p:blipFill>
        <p:spPr bwMode="auto">
          <a:xfrm>
            <a:off x="441325" y="304800"/>
            <a:ext cx="832167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257800" y="5715000"/>
            <a:ext cx="3124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Hair dryer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Hair dryer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 t="844"/>
          <a:stretch>
            <a:fillRect/>
          </a:stretch>
        </p:blipFill>
        <p:spPr bwMode="auto">
          <a:xfrm>
            <a:off x="381000" y="304800"/>
            <a:ext cx="83216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943600" y="5638800"/>
            <a:ext cx="2362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Laundry basket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305800" cy="403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Laundry basket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SG" sz="23900" dirty="0" smtClean="0"/>
              <a:t>Island</a:t>
            </a:r>
            <a:endParaRPr lang="en-SG" sz="9600" dirty="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7"/>
          <p:cNvPicPr>
            <a:picLocks noChangeAspect="1" noChangeArrowheads="1"/>
          </p:cNvPicPr>
          <p:nvPr/>
        </p:nvPicPr>
        <p:blipFill>
          <a:blip r:embed="rId2" cstate="print"/>
          <a:srcRect t="980"/>
          <a:stretch>
            <a:fillRect/>
          </a:stretch>
        </p:blipFill>
        <p:spPr bwMode="auto">
          <a:xfrm>
            <a:off x="449784" y="381000"/>
            <a:ext cx="8160816" cy="56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410200" y="5486400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Scales</a:t>
            </a:r>
            <a:r>
              <a:rPr lang="en-US" sz="1400"/>
              <a:t> </a:t>
            </a:r>
            <a:endParaRPr lang="en-U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6202362"/>
          </a:xfrm>
        </p:spPr>
        <p:txBody>
          <a:bodyPr/>
          <a:lstStyle/>
          <a:p>
            <a:pPr eaLnBrk="1" hangingPunct="1"/>
            <a:r>
              <a:rPr lang="en-US" sz="16600" smtClean="0">
                <a:solidFill>
                  <a:schemeClr val="tx1"/>
                </a:solidFill>
              </a:rPr>
              <a:t>Scales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8"/>
          <p:cNvPicPr>
            <a:picLocks noChangeAspect="1" noChangeArrowheads="1"/>
          </p:cNvPicPr>
          <p:nvPr/>
        </p:nvPicPr>
        <p:blipFill>
          <a:blip r:embed="rId2" cstate="print"/>
          <a:srcRect l="1543" t="1225" b="871"/>
          <a:stretch>
            <a:fillRect/>
          </a:stretch>
        </p:blipFill>
        <p:spPr bwMode="auto">
          <a:xfrm>
            <a:off x="609600" y="457200"/>
            <a:ext cx="8207375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638800" y="5410200"/>
            <a:ext cx="3124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Razor 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305800" cy="4876800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Razor </a:t>
            </a:r>
            <a:r>
              <a:rPr lang="en-US" sz="9600" smtClean="0">
                <a:solidFill>
                  <a:schemeClr val="tx1"/>
                </a:solidFill>
              </a:rPr>
              <a:t/>
            </a:r>
            <a:br>
              <a:rPr lang="en-US" sz="9600" smtClean="0">
                <a:solidFill>
                  <a:schemeClr val="tx1"/>
                </a:solidFill>
              </a:rPr>
            </a:b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9"/>
          <p:cNvPicPr>
            <a:picLocks noChangeAspect="1" noChangeArrowheads="1"/>
          </p:cNvPicPr>
          <p:nvPr/>
        </p:nvPicPr>
        <p:blipFill>
          <a:blip r:embed="rId2" cstate="print"/>
          <a:srcRect t="735"/>
          <a:stretch>
            <a:fillRect/>
          </a:stretch>
        </p:blipFill>
        <p:spPr bwMode="auto">
          <a:xfrm>
            <a:off x="411163" y="557213"/>
            <a:ext cx="8321675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248400" y="5562600"/>
            <a:ext cx="228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Shaving cream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305800" cy="403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Shaving cream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0"/>
          <p:cNvPicPr>
            <a:picLocks noChangeAspect="1" noChangeArrowheads="1"/>
          </p:cNvPicPr>
          <p:nvPr/>
        </p:nvPicPr>
        <p:blipFill>
          <a:blip r:embed="rId2" cstate="print"/>
          <a:srcRect t="980"/>
          <a:stretch>
            <a:fillRect/>
          </a:stretch>
        </p:blipFill>
        <p:spPr bwMode="auto">
          <a:xfrm>
            <a:off x="411163" y="571500"/>
            <a:ext cx="8321675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019800" y="5791200"/>
            <a:ext cx="2362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>
                <a:solidFill>
                  <a:schemeClr val="tx1"/>
                </a:solidFill>
              </a:rPr>
              <a:t>Towel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Towel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481"/>
          <a:stretch>
            <a:fillRect/>
          </a:stretch>
        </p:blipFill>
        <p:spPr bwMode="auto">
          <a:xfrm>
            <a:off x="228600" y="381000"/>
            <a:ext cx="8671791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105400" y="6324600"/>
            <a:ext cx="358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Copyright © 2005 – 2006 MES-English.com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807"/>
          <a:stretch>
            <a:fillRect/>
          </a:stretch>
        </p:blipFill>
        <p:spPr bwMode="auto">
          <a:xfrm>
            <a:off x="438150" y="549275"/>
            <a:ext cx="820102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05200" y="6400800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Tie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SG" sz="800" smtClean="0">
                <a:solidFill>
                  <a:schemeClr val="tx1"/>
                </a:solidFill>
              </a:rPr>
              <a:t>Office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Off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30163"/>
            <a:ext cx="67818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916238" y="2205038"/>
            <a:ext cx="38163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>
                <a:cs typeface="Arial" charset="0"/>
              </a:rPr>
              <a:t>Tie</a:t>
            </a:r>
          </a:p>
        </p:txBody>
      </p:sp>
    </p:spTree>
  </p:cSld>
  <p:clrMapOvr>
    <a:masterClrMapping/>
  </p:clrMapOvr>
  <p:transition advClick="0" advTm="1000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r="729"/>
          <a:stretch>
            <a:fillRect/>
          </a:stretch>
        </p:blipFill>
        <p:spPr bwMode="auto">
          <a:xfrm>
            <a:off x="438150" y="549275"/>
            <a:ext cx="820737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0" y="64008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Swimsuit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4775" y="2033588"/>
            <a:ext cx="81692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cs typeface="Arial" charset="0"/>
              </a:rPr>
              <a:t>Swimsuit</a:t>
            </a:r>
          </a:p>
        </p:txBody>
      </p:sp>
    </p:spTree>
  </p:cSld>
  <p:clrMapOvr>
    <a:masterClrMapping/>
  </p:clrMapOvr>
  <p:transition advClick="0" advTm="1000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r="1317"/>
          <a:stretch>
            <a:fillRect/>
          </a:stretch>
        </p:blipFill>
        <p:spPr bwMode="auto">
          <a:xfrm>
            <a:off x="381000" y="533400"/>
            <a:ext cx="82105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819400" y="6400800"/>
            <a:ext cx="388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Mittens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66800" y="2133600"/>
            <a:ext cx="71596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cs typeface="Arial" charset="0"/>
              </a:rPr>
              <a:t>Mittens</a:t>
            </a:r>
          </a:p>
        </p:txBody>
      </p:sp>
    </p:spTree>
  </p:cSld>
  <p:clrMapOvr>
    <a:masterClrMapping/>
  </p:clrMapOvr>
  <p:transition advClick="0" advTm="1000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r="729"/>
          <a:stretch>
            <a:fillRect/>
          </a:stretch>
        </p:blipFill>
        <p:spPr bwMode="auto">
          <a:xfrm>
            <a:off x="438150" y="549275"/>
            <a:ext cx="820737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352800" y="6400800"/>
            <a:ext cx="213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Coat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341563" y="2249488"/>
            <a:ext cx="4205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cs typeface="Arial" charset="0"/>
              </a:rPr>
              <a:t>Coat</a:t>
            </a:r>
          </a:p>
        </p:txBody>
      </p:sp>
    </p:spTree>
  </p:cSld>
  <p:clrMapOvr>
    <a:masterClrMapping/>
  </p:clrMapOvr>
  <p:transition advClick="0" advTm="100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729"/>
          <a:stretch>
            <a:fillRect/>
          </a:stretch>
        </p:blipFill>
        <p:spPr bwMode="auto">
          <a:xfrm>
            <a:off x="438150" y="536575"/>
            <a:ext cx="8207375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213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Sports shirt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2590800"/>
            <a:ext cx="89916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300"/>
              <a:t>Sports shirt</a:t>
            </a:r>
          </a:p>
        </p:txBody>
      </p:sp>
    </p:spTree>
  </p:cSld>
  <p:clrMapOvr>
    <a:masterClrMapping/>
  </p:clrMapOvr>
  <p:transition advClick="0" advTm="100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1038"/>
          <a:stretch>
            <a:fillRect/>
          </a:stretch>
        </p:blipFill>
        <p:spPr bwMode="auto">
          <a:xfrm>
            <a:off x="438150" y="536575"/>
            <a:ext cx="8181975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90600" y="4800600"/>
            <a:ext cx="2590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Suit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sz="23900" smtClean="0"/>
              <a:t>Office</a:t>
            </a:r>
            <a:endParaRPr lang="en-SG" sz="96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311400" y="1889125"/>
            <a:ext cx="39258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cs typeface="Arial" charset="0"/>
              </a:rPr>
              <a:t>Suit</a:t>
            </a:r>
          </a:p>
        </p:txBody>
      </p:sp>
    </p:spTree>
  </p:cSld>
  <p:clrMapOvr>
    <a:masterClrMapping/>
  </p:clrMapOvr>
  <p:transition advClick="0" advTm="100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960"/>
          <a:stretch>
            <a:fillRect/>
          </a:stretch>
        </p:blipFill>
        <p:spPr bwMode="auto">
          <a:xfrm>
            <a:off x="438150" y="536575"/>
            <a:ext cx="8188325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52800" y="6477000"/>
            <a:ext cx="2438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Overalls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33400" y="2393950"/>
            <a:ext cx="75374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cs typeface="Arial" charset="0"/>
              </a:rPr>
              <a:t>Overalls</a:t>
            </a:r>
          </a:p>
        </p:txBody>
      </p:sp>
    </p:spTree>
  </p:cSld>
  <p:clrMapOvr>
    <a:masterClrMapping/>
  </p:clrMapOvr>
  <p:transition advClick="0" advTm="100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r="1172"/>
          <a:stretch>
            <a:fillRect/>
          </a:stretch>
        </p:blipFill>
        <p:spPr bwMode="auto">
          <a:xfrm>
            <a:off x="438150" y="536575"/>
            <a:ext cx="8170863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Waistcoat</a:t>
            </a:r>
          </a:p>
        </p:txBody>
      </p:sp>
    </p:spTree>
  </p:cSld>
  <p:clrMapOvr>
    <a:masterClrMapping/>
  </p:clrMapOvr>
  <p:transition advClick="0" advTm="1000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50825" y="2205038"/>
            <a:ext cx="85455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solidFill>
                  <a:schemeClr val="tx1"/>
                </a:solidFill>
                <a:latin typeface="Arial" charset="0"/>
                <a:cs typeface="Arial" charset="0"/>
              </a:rPr>
              <a:t>Waistcoat</a:t>
            </a:r>
          </a:p>
        </p:txBody>
      </p:sp>
    </p:spTree>
  </p:cSld>
  <p:clrMapOvr>
    <a:masterClrMapping/>
  </p:clrMapOvr>
  <p:transition advClick="0" advTm="1000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1038"/>
          <a:stretch>
            <a:fillRect/>
          </a:stretch>
        </p:blipFill>
        <p:spPr bwMode="auto">
          <a:xfrm>
            <a:off x="438150" y="536575"/>
            <a:ext cx="8181975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90600" y="4953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Uniform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31913" y="2276475"/>
            <a:ext cx="68532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solidFill>
                  <a:schemeClr val="tx1"/>
                </a:solidFill>
                <a:latin typeface="Arial" charset="0"/>
                <a:cs typeface="Arial" charset="0"/>
              </a:rPr>
              <a:t>Uniform</a:t>
            </a:r>
          </a:p>
        </p:txBody>
      </p:sp>
    </p:spTree>
  </p:cSld>
  <p:clrMapOvr>
    <a:masterClrMapping/>
  </p:clrMapOvr>
  <p:transition advClick="0" advTm="1000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r="992"/>
          <a:stretch>
            <a:fillRect/>
          </a:stretch>
        </p:blipFill>
        <p:spPr bwMode="auto">
          <a:xfrm>
            <a:off x="411163" y="647700"/>
            <a:ext cx="82375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4400" y="914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Raincoat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11188" y="2420938"/>
            <a:ext cx="77009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solidFill>
                  <a:schemeClr val="tx1"/>
                </a:solidFill>
                <a:latin typeface="Arial" charset="0"/>
                <a:cs typeface="Arial" charset="0"/>
              </a:rPr>
              <a:t>Raincoat</a:t>
            </a:r>
          </a:p>
        </p:txBody>
      </p:sp>
    </p:spTree>
  </p:cSld>
  <p:clrMapOvr>
    <a:masterClrMapping/>
  </p:clrMapOvr>
  <p:transition advClick="0" advTm="100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r="1469"/>
          <a:stretch>
            <a:fillRect/>
          </a:stretch>
        </p:blipFill>
        <p:spPr bwMode="auto">
          <a:xfrm>
            <a:off x="411163" y="647700"/>
            <a:ext cx="819785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Sweater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86106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SG" sz="800" smtClean="0">
                <a:solidFill>
                  <a:schemeClr val="tx1"/>
                </a:solidFill>
              </a:rPr>
              <a:t>Zoo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15363" name="Picture 2" descr="Zo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42988" y="2133600"/>
            <a:ext cx="71707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solidFill>
                  <a:schemeClr val="tx1"/>
                </a:solidFill>
                <a:latin typeface="Arial" charset="0"/>
                <a:cs typeface="Arial" charset="0"/>
              </a:rPr>
              <a:t>Sweater</a:t>
            </a:r>
          </a:p>
        </p:txBody>
      </p:sp>
    </p:spTree>
  </p:cSld>
  <p:clrMapOvr>
    <a:masterClrMapping/>
  </p:clrMapOvr>
  <p:transition advClick="0" advTm="1000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r="1450"/>
          <a:stretch>
            <a:fillRect/>
          </a:stretch>
        </p:blipFill>
        <p:spPr bwMode="auto">
          <a:xfrm>
            <a:off x="411163" y="647700"/>
            <a:ext cx="81994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2286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Sweat shirt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388" y="2349500"/>
            <a:ext cx="87264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600">
                <a:solidFill>
                  <a:schemeClr val="tx1"/>
                </a:solidFill>
                <a:latin typeface="Arial" charset="0"/>
                <a:cs typeface="Arial" charset="0"/>
              </a:rPr>
              <a:t>Sweat shirt</a:t>
            </a:r>
          </a:p>
        </p:txBody>
      </p:sp>
    </p:spTree>
  </p:cSld>
  <p:clrMapOvr>
    <a:masterClrMapping/>
  </p:clrMapOvr>
  <p:transition advClick="0" advTm="1000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r="1030"/>
          <a:stretch>
            <a:fillRect/>
          </a:stretch>
        </p:blipFill>
        <p:spPr bwMode="auto">
          <a:xfrm>
            <a:off x="411163" y="647700"/>
            <a:ext cx="8234362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14400" y="3810000"/>
            <a:ext cx="243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Sweat suit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95288" y="2205038"/>
            <a:ext cx="83867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0">
                <a:solidFill>
                  <a:schemeClr val="tx1"/>
                </a:solidFill>
                <a:latin typeface="Arial" charset="0"/>
                <a:cs typeface="Arial" charset="0"/>
              </a:rPr>
              <a:t>Sweat suit</a:t>
            </a:r>
          </a:p>
        </p:txBody>
      </p:sp>
    </p:spTree>
  </p:cSld>
  <p:clrMapOvr>
    <a:masterClrMapping/>
  </p:clrMapOvr>
  <p:transition advClick="0" advTm="1000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r="1640"/>
          <a:stretch>
            <a:fillRect/>
          </a:stretch>
        </p:blipFill>
        <p:spPr bwMode="auto">
          <a:xfrm>
            <a:off x="411163" y="647700"/>
            <a:ext cx="8183562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Boots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051050" y="2133600"/>
            <a:ext cx="50530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0">
                <a:solidFill>
                  <a:schemeClr val="tx1"/>
                </a:solidFill>
                <a:latin typeface="Arial" charset="0"/>
                <a:cs typeface="Arial" charset="0"/>
              </a:rPr>
              <a:t>Boots</a:t>
            </a:r>
          </a:p>
        </p:txBody>
      </p:sp>
    </p:spTree>
  </p:cSld>
  <p:clrMapOvr>
    <a:masterClrMapping/>
  </p:clrMapOvr>
  <p:transition advClick="0" advTm="1000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r="1317"/>
          <a:stretch>
            <a:fillRect/>
          </a:stretch>
        </p:blipFill>
        <p:spPr bwMode="auto">
          <a:xfrm>
            <a:off x="411163" y="647700"/>
            <a:ext cx="821055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2362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High Heels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9388" y="2420938"/>
            <a:ext cx="86328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600">
                <a:solidFill>
                  <a:schemeClr val="tx1"/>
                </a:solidFill>
                <a:latin typeface="Arial" charset="0"/>
                <a:cs typeface="Arial" charset="0"/>
              </a:rPr>
              <a:t>High Heels</a:t>
            </a:r>
          </a:p>
        </p:txBody>
      </p:sp>
    </p:spTree>
  </p:cSld>
  <p:clrMapOvr>
    <a:masterClrMapping/>
  </p:clrMapOvr>
  <p:transition advClick="0" advTm="1000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23900" b="1" dirty="0" smtClean="0">
                <a:solidFill>
                  <a:srgbClr val="00B050"/>
                </a:solidFill>
              </a:rPr>
              <a:t>Nature</a:t>
            </a:r>
            <a:endParaRPr lang="en-US" sz="239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213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sz="28700" smtClean="0"/>
              <a:t>Zoo</a:t>
            </a:r>
            <a:endParaRPr lang="en-SG" sz="96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ature - clouds (pro) 1.wav">
            <a:hlinkClick r:id="" action="ppaction://media"/>
          </p:cNvPr>
          <p:cNvPicPr>
            <a:picLocks noRot="1" noChangeAspect="1"/>
          </p:cNvPicPr>
          <p:nvPr>
            <a:wavAudioFile r:embed="rId2" name="nature - clouds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istrator\Desktop\Complete Categories (4-18-2008)\nature - clou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95300"/>
            <a:ext cx="75692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191000" y="6248400"/>
            <a:ext cx="482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clouds</a:t>
            </a:r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3600"/>
            <a:ext cx="7772400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0" dirty="0">
                <a:latin typeface="+mj-lt"/>
                <a:ea typeface="+mj-ea"/>
                <a:cs typeface="+mj-cs"/>
              </a:rPr>
              <a:t>clouds</a:t>
            </a:r>
          </a:p>
        </p:txBody>
      </p:sp>
      <p:pic>
        <p:nvPicPr>
          <p:cNvPr id="7" name="nature - clouds (pro) 1.wav">
            <a:hlinkClick r:id="" action="ppaction://media"/>
          </p:cNvPr>
          <p:cNvPicPr>
            <a:picLocks noRot="1" noChangeAspect="1"/>
          </p:cNvPicPr>
          <p:nvPr>
            <a:wavAudioFile r:embed="rId2" name="nature - clouds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ature - leaf (pro) 1.wav">
            <a:hlinkClick r:id="" action="ppaction://media"/>
          </p:cNvPr>
          <p:cNvPicPr>
            <a:picLocks noRot="1" noChangeAspect="1"/>
          </p:cNvPicPr>
          <p:nvPr>
            <a:wavAudioFile r:embed="rId2" name="nature - leaf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istrator\Desktop\Complete Categories (4-18-2008)\nature - lea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96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343400" y="6019800"/>
            <a:ext cx="350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leaf</a:t>
            </a:r>
            <a:endParaRPr lang="fa-IR" sz="800"/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143000"/>
            <a:ext cx="7772400" cy="4876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5200" dirty="0">
                <a:latin typeface="+mj-lt"/>
                <a:ea typeface="+mj-ea"/>
                <a:cs typeface="+mj-cs"/>
              </a:rPr>
              <a:t>leaf</a:t>
            </a:r>
            <a:endParaRPr lang="en-US" sz="175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nature - leaf (pro) 1.wav">
            <a:hlinkClick r:id="" action="ppaction://media"/>
          </p:cNvPr>
          <p:cNvPicPr>
            <a:picLocks noRot="1" noChangeAspect="1"/>
          </p:cNvPicPr>
          <p:nvPr>
            <a:wavAudioFile r:embed="rId2" name="nature - leaf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Administrator\Desktop\Complete Categories (4-18-2008)\nature - lightn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72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nature - lightning (fx) 1.wav">
            <a:hlinkClick r:id="" action="ppaction://media"/>
          </p:cNvPr>
          <p:cNvPicPr>
            <a:picLocks noRot="1" noChangeAspect="1"/>
          </p:cNvPicPr>
          <p:nvPr>
            <a:wavAudioFile r:embed="rId2" name="nature - lightning (fx) 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438400" y="63246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lightning</a:t>
            </a:r>
            <a:endParaRPr lang="fa-IR" sz="800"/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3600"/>
            <a:ext cx="7772400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5000" dirty="0">
                <a:latin typeface="+mj-lt"/>
                <a:ea typeface="+mj-ea"/>
                <a:cs typeface="+mj-cs"/>
              </a:rPr>
              <a:t>lightning</a:t>
            </a:r>
          </a:p>
        </p:txBody>
      </p:sp>
      <p:pic>
        <p:nvPicPr>
          <p:cNvPr id="7" name="nature - lightning (pro) 1.wav">
            <a:hlinkClick r:id="" action="ppaction://media"/>
          </p:cNvPr>
          <p:cNvPicPr>
            <a:picLocks noRot="1" noChangeAspect="1"/>
          </p:cNvPicPr>
          <p:nvPr>
            <a:wavAudioFile r:embed="rId2" name="nature - lightning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ature - mountain (pro) 1.wav">
            <a:hlinkClick r:id="" action="ppaction://media"/>
          </p:cNvPr>
          <p:cNvPicPr>
            <a:picLocks noRot="1" noChangeAspect="1"/>
          </p:cNvPicPr>
          <p:nvPr>
            <a:wavAudioFile r:embed="rId2" name="nature - mountain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Administrator\Desktop\Complete Categories (4-18-2008)\nature - mountai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600" y="457200"/>
            <a:ext cx="772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362200" y="63246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mountain</a:t>
            </a:r>
            <a:endParaRPr lang="fa-IR" sz="800"/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3600"/>
            <a:ext cx="7772400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5000" dirty="0">
                <a:latin typeface="+mj-lt"/>
                <a:ea typeface="+mj-ea"/>
                <a:cs typeface="+mj-cs"/>
              </a:rPr>
              <a:t>mountain</a:t>
            </a:r>
          </a:p>
        </p:txBody>
      </p:sp>
      <p:pic>
        <p:nvPicPr>
          <p:cNvPr id="7" name="nature - mountain (pro) 1.wav">
            <a:hlinkClick r:id="" action="ppaction://media"/>
          </p:cNvPr>
          <p:cNvPicPr>
            <a:picLocks noRot="1" noChangeAspect="1"/>
          </p:cNvPicPr>
          <p:nvPr>
            <a:wavAudioFile r:embed="rId2" name="nature - mountain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ature - sun (pro) 1.wav">
            <a:hlinkClick r:id="" action="ppaction://media"/>
          </p:cNvPr>
          <p:cNvPicPr>
            <a:picLocks noRot="1" noChangeAspect="1"/>
          </p:cNvPicPr>
          <p:nvPr>
            <a:wavAudioFile r:embed="rId2" name="nature - sun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Administrator\Desktop\Complete Categories (4-18-2008)\nature - su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419600" y="6324600"/>
            <a:ext cx="350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sun</a:t>
            </a:r>
            <a:endParaRPr lang="fa-IR" sz="800"/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3600"/>
            <a:ext cx="7772400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0" dirty="0">
                <a:latin typeface="+mj-lt"/>
                <a:ea typeface="+mj-ea"/>
                <a:cs typeface="+mj-cs"/>
              </a:rPr>
              <a:t>sun</a:t>
            </a:r>
          </a:p>
        </p:txBody>
      </p:sp>
      <p:pic>
        <p:nvPicPr>
          <p:cNvPr id="7" name="nature - sun (pro) 1.wav">
            <a:hlinkClick r:id="" action="ppaction://media"/>
          </p:cNvPr>
          <p:cNvPicPr>
            <a:picLocks noRot="1" noChangeAspect="1"/>
          </p:cNvPicPr>
          <p:nvPr>
            <a:wavAudioFile r:embed="rId2" name="nature - sun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228600" y="6019800"/>
            <a:ext cx="8610600" cy="457200"/>
          </a:xfrm>
        </p:spPr>
        <p:txBody>
          <a:bodyPr/>
          <a:lstStyle/>
          <a:p>
            <a:pPr eaLnBrk="1" hangingPunct="1"/>
            <a:r>
              <a:rPr lang="en-SG" sz="800" smtClean="0">
                <a:solidFill>
                  <a:schemeClr val="tx1"/>
                </a:solidFill>
              </a:rPr>
              <a:t>Hotel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17411" name="Picture 2" descr="Hot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53975"/>
            <a:ext cx="9132887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My Documents\BrillKids\Little Reader\Media library\nature - bea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ature - beach (pro) 1.wav">
            <a:hlinkClick r:id="" action="ppaction://media"/>
          </p:cNvPr>
          <p:cNvPicPr>
            <a:picLocks noRot="1" noChangeAspect="1"/>
          </p:cNvPicPr>
          <p:nvPr>
            <a:wavAudioFile r:embed="rId2" name="nature - beach (pro) 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191000" y="6400800"/>
            <a:ext cx="466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beach</a:t>
            </a:r>
            <a:endParaRPr lang="fa-IR" sz="800"/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3600"/>
            <a:ext cx="7772400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0" dirty="0">
                <a:latin typeface="+mj-lt"/>
                <a:ea typeface="+mj-ea"/>
                <a:cs typeface="+mj-cs"/>
              </a:rPr>
              <a:t>beach</a:t>
            </a:r>
          </a:p>
        </p:txBody>
      </p:sp>
      <p:pic>
        <p:nvPicPr>
          <p:cNvPr id="5" name="nature - beach (pro) 1.wav">
            <a:hlinkClick r:id="" action="ppaction://media"/>
          </p:cNvPr>
          <p:cNvPicPr>
            <a:picLocks noRot="1" noChangeAspect="1"/>
          </p:cNvPicPr>
          <p:nvPr>
            <a:wavAudioFile r:embed="rId2" name="nature - beach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My Documents\BrillKids\Little Reader\Media library\nature - fi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782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ature - fire (fx) 1.wav">
            <a:hlinkClick r:id="" action="ppaction://media"/>
          </p:cNvPr>
          <p:cNvPicPr>
            <a:picLocks noRot="1" noChangeAspect="1"/>
          </p:cNvPicPr>
          <p:nvPr>
            <a:wavAudioFile r:embed="rId2" name="nature - fire (fx) 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096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343400" y="6477000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fire</a:t>
            </a:r>
            <a:endParaRPr lang="fa-IR" sz="800"/>
          </a:p>
        </p:txBody>
      </p:sp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3600"/>
            <a:ext cx="7772400" cy="2590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1000" dirty="0">
                <a:latin typeface="+mj-lt"/>
                <a:ea typeface="+mj-ea"/>
                <a:cs typeface="+mj-cs"/>
              </a:rPr>
              <a:t>fire</a:t>
            </a:r>
          </a:p>
        </p:txBody>
      </p:sp>
      <p:pic>
        <p:nvPicPr>
          <p:cNvPr id="5" name="nature - fire (pro) 1.wav">
            <a:hlinkClick r:id="" action="ppaction://media"/>
          </p:cNvPr>
          <p:cNvPicPr>
            <a:picLocks noRot="1" noChangeAspect="1"/>
          </p:cNvPicPr>
          <p:nvPr>
            <a:wavAudioFile r:embed="rId2" name="nature - fire (pro)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r="624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5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School</a:t>
            </a:r>
            <a:r>
              <a:rPr lang="en-US" sz="11500" b="1" dirty="0" smtClean="0"/>
              <a:t> </a:t>
            </a:r>
            <a:endParaRPr lang="en-US" sz="11500" b="1" dirty="0"/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99941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00200" y="6400800"/>
            <a:ext cx="5562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classroom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>
                <a:solidFill>
                  <a:srgbClr val="FF0000"/>
                </a:solidFill>
              </a:rPr>
              <a:t>the classroom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 r="632"/>
          <a:stretch>
            <a:fillRect/>
          </a:stretch>
        </p:blipFill>
        <p:spPr bwMode="auto">
          <a:xfrm>
            <a:off x="617537" y="381000"/>
            <a:ext cx="79930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6400800"/>
            <a:ext cx="5638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art room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0000"/>
                </a:solidFill>
              </a:rPr>
              <a:t>the art room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81000"/>
            <a:ext cx="80438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19200" y="6477000"/>
            <a:ext cx="6400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library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213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sz="23900" smtClean="0"/>
              <a:t>Hotel</a:t>
            </a:r>
            <a:endParaRPr lang="en-SG" sz="96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6400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0000"/>
                </a:solidFill>
              </a:rPr>
              <a:t>the library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r="632"/>
          <a:stretch>
            <a:fillRect/>
          </a:stretch>
        </p:blipFill>
        <p:spPr bwMode="auto">
          <a:xfrm>
            <a:off x="549275" y="381000"/>
            <a:ext cx="7993063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47800" y="6477000"/>
            <a:ext cx="5638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gymnasium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0" b="1">
                <a:solidFill>
                  <a:srgbClr val="FF0000"/>
                </a:solidFill>
              </a:rPr>
              <a:t>the gymnasium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 r="632"/>
          <a:stretch>
            <a:fillRect/>
          </a:stretch>
        </p:blipFill>
        <p:spPr bwMode="auto">
          <a:xfrm>
            <a:off x="549275" y="381000"/>
            <a:ext cx="79930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6477000"/>
            <a:ext cx="6934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science room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95400" y="0"/>
            <a:ext cx="69342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0000"/>
                </a:solidFill>
              </a:rPr>
              <a:t>the science room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81000"/>
            <a:ext cx="80454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701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cafeteria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0000"/>
                </a:solidFill>
              </a:rPr>
              <a:t>the cafeteria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57200"/>
            <a:ext cx="7999413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43000" y="6477000"/>
            <a:ext cx="655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lockers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0000"/>
                </a:solidFill>
              </a:rPr>
              <a:t>the lockers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457200"/>
            <a:ext cx="8043863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6477000"/>
            <a:ext cx="723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principal’s office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8610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SG" sz="800" smtClean="0">
                <a:solidFill>
                  <a:schemeClr val="tx1"/>
                </a:solidFill>
              </a:rPr>
              <a:t>Resort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19459" name="Picture 2" descr="Reso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The</a:t>
            </a:r>
          </a:p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</a:rPr>
              <a:t> principal’s office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425450"/>
            <a:ext cx="80438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38200" y="6477000"/>
            <a:ext cx="723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school grounds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FF0000"/>
                </a:solidFill>
              </a:rPr>
              <a:t>the </a:t>
            </a:r>
          </a:p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FF0000"/>
                </a:solidFill>
              </a:rPr>
              <a:t>school grounds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533400"/>
            <a:ext cx="804545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5800" y="6400800"/>
            <a:ext cx="7620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the baseball field</a:t>
            </a:r>
          </a:p>
        </p:txBody>
      </p:sp>
      <p:pic>
        <p:nvPicPr>
          <p:cNvPr id="4" name="Picture 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7620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FF0000"/>
                </a:solidFill>
              </a:rPr>
              <a:t>the baseball field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52400" y="2130425"/>
            <a:ext cx="9296400" cy="1470025"/>
          </a:xfrm>
        </p:spPr>
        <p:txBody>
          <a:bodyPr/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Buildings &amp; Places</a:t>
            </a:r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213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sz="23900" smtClean="0"/>
              <a:t>Resort</a:t>
            </a:r>
            <a:endParaRPr lang="en-SG" sz="96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al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228600" y="6092825"/>
            <a:ext cx="8610600" cy="765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SG" sz="800" smtClean="0">
                <a:solidFill>
                  <a:schemeClr val="tx1"/>
                </a:solidFill>
              </a:rPr>
              <a:t>Chalet</a:t>
            </a:r>
            <a:endParaRPr lang="en-SG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213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sz="19900" smtClean="0"/>
              <a:t>Chalet</a:t>
            </a:r>
            <a:endParaRPr lang="en-SG" sz="9600" smtClean="0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19000" smtClean="0">
                <a:solidFill>
                  <a:srgbClr val="FF00FF"/>
                </a:solidFill>
              </a:rPr>
              <a:t>Animals</a:t>
            </a:r>
          </a:p>
        </p:txBody>
      </p:sp>
    </p:spTree>
  </p:cSld>
  <p:clrMapOvr>
    <a:masterClrMapping/>
  </p:clrMapOvr>
  <p:transition advClick="0" advTm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cture22"/>
          <p:cNvPicPr>
            <a:picLocks noChangeAspect="1" noChangeArrowheads="1"/>
          </p:cNvPicPr>
          <p:nvPr/>
        </p:nvPicPr>
        <p:blipFill>
          <a:blip r:embed="rId2" cstate="print"/>
          <a:srcRect l="768" t="742"/>
          <a:stretch>
            <a:fillRect/>
          </a:stretch>
        </p:blipFill>
        <p:spPr bwMode="auto">
          <a:xfrm>
            <a:off x="501650" y="582613"/>
            <a:ext cx="8205788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505200" y="136366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391400" y="5562600"/>
            <a:ext cx="446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Rhino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Rhino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23"/>
          <p:cNvPicPr>
            <a:picLocks noChangeAspect="1" noChangeArrowheads="1"/>
          </p:cNvPicPr>
          <p:nvPr/>
        </p:nvPicPr>
        <p:blipFill>
          <a:blip r:embed="rId2" cstate="print"/>
          <a:srcRect l="772" t="1231" b="1122"/>
          <a:stretch>
            <a:fillRect/>
          </a:stretch>
        </p:blipFill>
        <p:spPr bwMode="auto">
          <a:xfrm>
            <a:off x="527050" y="598488"/>
            <a:ext cx="81534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066800" y="228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315200" y="5334000"/>
            <a:ext cx="365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Owl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en-US" sz="23900" smtClean="0">
                <a:solidFill>
                  <a:schemeClr val="tx1"/>
                </a:solidFill>
              </a:rPr>
              <a:t>Owl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24"/>
          <p:cNvPicPr>
            <a:picLocks noChangeAspect="1" noChangeArrowheads="1"/>
          </p:cNvPicPr>
          <p:nvPr/>
        </p:nvPicPr>
        <p:blipFill>
          <a:blip r:embed="rId2" cstate="print"/>
          <a:srcRect l="600" t="1236"/>
          <a:stretch>
            <a:fillRect/>
          </a:stretch>
        </p:blipFill>
        <p:spPr bwMode="auto">
          <a:xfrm>
            <a:off x="512763" y="611188"/>
            <a:ext cx="8167687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048000" y="5334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Chipmunk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eaLnBrk="1" hangingPunct="1"/>
            <a:r>
              <a:rPr lang="en-US" sz="11500" smtClean="0">
                <a:solidFill>
                  <a:schemeClr val="tx1"/>
                </a:solidFill>
              </a:rPr>
              <a:t>Chipmunk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8610600" cy="304800"/>
          </a:xfrm>
        </p:spPr>
        <p:txBody>
          <a:bodyPr/>
          <a:lstStyle/>
          <a:p>
            <a:r>
              <a:rPr lang="en-SG" sz="800" smtClean="0">
                <a:solidFill>
                  <a:schemeClr val="tx1"/>
                </a:solidFill>
              </a:rPr>
              <a:t>Park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3075" name="Picture 2" descr="P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594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25"/>
          <p:cNvPicPr>
            <a:picLocks noChangeAspect="1" noChangeArrowheads="1"/>
          </p:cNvPicPr>
          <p:nvPr/>
        </p:nvPicPr>
        <p:blipFill>
          <a:blip r:embed="rId2" cstate="print"/>
          <a:srcRect l="946" t="989"/>
          <a:stretch>
            <a:fillRect/>
          </a:stretch>
        </p:blipFill>
        <p:spPr bwMode="auto">
          <a:xfrm>
            <a:off x="541338" y="596900"/>
            <a:ext cx="8139112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6858000" y="5334000"/>
            <a:ext cx="555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Chicken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z="16600" smtClean="0">
                <a:solidFill>
                  <a:schemeClr val="tx1"/>
                </a:solidFill>
              </a:rPr>
              <a:t>Chicken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26"/>
          <p:cNvPicPr>
            <a:picLocks noChangeAspect="1" noChangeArrowheads="1"/>
          </p:cNvPicPr>
          <p:nvPr/>
        </p:nvPicPr>
        <p:blipFill>
          <a:blip r:embed="rId2" cstate="print"/>
          <a:srcRect l="772" t="740"/>
          <a:stretch>
            <a:fillRect/>
          </a:stretch>
        </p:blipFill>
        <p:spPr bwMode="auto">
          <a:xfrm>
            <a:off x="527050" y="576263"/>
            <a:ext cx="815340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66800" y="39624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505200" y="54864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Rooster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z="16600" smtClean="0">
                <a:solidFill>
                  <a:schemeClr val="tx1"/>
                </a:solidFill>
              </a:rPr>
              <a:t>Rooster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27"/>
          <p:cNvPicPr>
            <a:picLocks noChangeAspect="1" noChangeArrowheads="1"/>
          </p:cNvPicPr>
          <p:nvPr/>
        </p:nvPicPr>
        <p:blipFill>
          <a:blip r:embed="rId2" cstate="print"/>
          <a:srcRect l="772" t="987"/>
          <a:stretch>
            <a:fillRect/>
          </a:stretch>
        </p:blipFill>
        <p:spPr bwMode="auto">
          <a:xfrm>
            <a:off x="527050" y="590550"/>
            <a:ext cx="81534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667000" y="1295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391400" y="5334000"/>
            <a:ext cx="411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Goat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Goat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28"/>
          <p:cNvPicPr>
            <a:picLocks noChangeAspect="1" noChangeArrowheads="1"/>
          </p:cNvPicPr>
          <p:nvPr/>
        </p:nvPicPr>
        <p:blipFill>
          <a:blip r:embed="rId2" cstate="print"/>
          <a:srcRect l="427" t="745"/>
          <a:stretch>
            <a:fillRect/>
          </a:stretch>
        </p:blipFill>
        <p:spPr bwMode="auto">
          <a:xfrm>
            <a:off x="519113" y="596900"/>
            <a:ext cx="8142287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38400" y="13716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239000" y="5486400"/>
            <a:ext cx="468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Otter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Otter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29"/>
          <p:cNvPicPr>
            <a:picLocks noChangeAspect="1" noChangeArrowheads="1"/>
          </p:cNvPicPr>
          <p:nvPr/>
        </p:nvPicPr>
        <p:blipFill>
          <a:blip r:embed="rId2" cstate="print"/>
          <a:srcRect l="600" t="743"/>
          <a:stretch>
            <a:fillRect/>
          </a:stretch>
        </p:blipFill>
        <p:spPr bwMode="auto">
          <a:xfrm>
            <a:off x="512763" y="590550"/>
            <a:ext cx="8167687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2362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467600" y="5410200"/>
            <a:ext cx="420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Deer</a:t>
            </a:r>
            <a:endParaRPr lang="fa-IR" sz="9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en-US" sz="23900" smtClean="0">
                <a:solidFill>
                  <a:schemeClr val="tx1"/>
                </a:solidFill>
              </a:rPr>
              <a:t>Deer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r>
              <a:rPr lang="en-SG" sz="28700" smtClean="0"/>
              <a:t>Park</a:t>
            </a:r>
            <a:endParaRPr lang="en-SG" sz="96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icture30"/>
          <p:cNvPicPr>
            <a:picLocks noChangeAspect="1" noChangeArrowheads="1"/>
          </p:cNvPicPr>
          <p:nvPr/>
        </p:nvPicPr>
        <p:blipFill>
          <a:blip r:embed="rId2" cstate="print"/>
          <a:srcRect l="772" t="746"/>
          <a:stretch>
            <a:fillRect/>
          </a:stretch>
        </p:blipFill>
        <p:spPr bwMode="auto">
          <a:xfrm>
            <a:off x="527050" y="603250"/>
            <a:ext cx="81534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66800" y="2362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391400" y="5181600"/>
            <a:ext cx="428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Wolf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en-US" sz="23900" smtClean="0">
                <a:solidFill>
                  <a:schemeClr val="tx1"/>
                </a:solidFill>
              </a:rPr>
              <a:t>Wolf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31"/>
          <p:cNvPicPr>
            <a:picLocks noChangeAspect="1" noChangeArrowheads="1"/>
          </p:cNvPicPr>
          <p:nvPr/>
        </p:nvPicPr>
        <p:blipFill>
          <a:blip r:embed="rId2" cstate="print"/>
          <a:srcRect l="946" t="992"/>
          <a:stretch>
            <a:fillRect/>
          </a:stretch>
        </p:blipFill>
        <p:spPr bwMode="auto">
          <a:xfrm>
            <a:off x="541338" y="604838"/>
            <a:ext cx="8139112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14400" y="51816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3505200" y="5334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Raccoon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Raccoon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icture32"/>
          <p:cNvPicPr>
            <a:picLocks noChangeAspect="1" noChangeArrowheads="1"/>
          </p:cNvPicPr>
          <p:nvPr/>
        </p:nvPicPr>
        <p:blipFill>
          <a:blip r:embed="rId2" cstate="print"/>
          <a:srcRect l="946" t="742"/>
          <a:stretch>
            <a:fillRect/>
          </a:stretch>
        </p:blipFill>
        <p:spPr bwMode="auto">
          <a:xfrm>
            <a:off x="541338" y="582613"/>
            <a:ext cx="8139112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162800" y="5334000"/>
            <a:ext cx="474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Skunk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/>
            <a:r>
              <a:rPr lang="en-US" sz="19900" smtClean="0">
                <a:solidFill>
                  <a:schemeClr val="tx1"/>
                </a:solidFill>
              </a:rPr>
              <a:t>Skunk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icture2"/>
          <p:cNvPicPr>
            <a:picLocks noChangeAspect="1" noChangeArrowheads="1"/>
          </p:cNvPicPr>
          <p:nvPr/>
        </p:nvPicPr>
        <p:blipFill>
          <a:blip r:embed="rId2" cstate="print"/>
          <a:srcRect l="600" t="739" b="876"/>
          <a:stretch>
            <a:fillRect/>
          </a:stretch>
        </p:blipFill>
        <p:spPr bwMode="auto">
          <a:xfrm>
            <a:off x="512763" y="569913"/>
            <a:ext cx="8167687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934200" y="5486400"/>
            <a:ext cx="361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Fox</a:t>
            </a:r>
            <a:endParaRPr lang="fa-IR" sz="800"/>
          </a:p>
        </p:txBody>
      </p:sp>
      <p:pic>
        <p:nvPicPr>
          <p:cNvPr id="5" name="Picture 4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eaLnBrk="1" hangingPunct="1"/>
            <a:r>
              <a:rPr lang="en-US" sz="23900" smtClean="0">
                <a:solidFill>
                  <a:schemeClr val="tx1"/>
                </a:solidFill>
              </a:rPr>
              <a:t>Fox</a:t>
            </a: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17900" smtClean="0">
                <a:solidFill>
                  <a:srgbClr val="FF0000"/>
                </a:solidFill>
              </a:rPr>
              <a:t>Numbers</a:t>
            </a:r>
          </a:p>
        </p:txBody>
      </p:sp>
    </p:spTree>
  </p:cSld>
  <p:clrMapOvr>
    <a:masterClrMapping/>
  </p:clrMapOvr>
  <p:transition advClick="0" advTm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425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6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6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6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6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6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7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7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7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7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7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7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10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11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11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12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12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12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95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12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12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12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13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13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13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495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13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13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13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13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13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13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13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14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14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14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14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1" name="Picture 14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2" name="Picture 1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" name="Picture 1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4" name="Picture 1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5" name="TextBox 53"/>
          <p:cNvSpPr txBox="1">
            <a:spLocks noChangeArrowheads="1"/>
          </p:cNvSpPr>
          <p:nvPr/>
        </p:nvSpPr>
        <p:spPr bwMode="auto">
          <a:xfrm>
            <a:off x="1143000" y="6019800"/>
            <a:ext cx="581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one</a:t>
            </a:r>
            <a:endParaRPr lang="fa-IR" sz="800"/>
          </a:p>
        </p:txBody>
      </p:sp>
      <p:pic>
        <p:nvPicPr>
          <p:cNvPr id="54" name="Picture 53" descr="loq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082542"/>
            <a:ext cx="990600" cy="699258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8610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SG" sz="800" dirty="0" smtClean="0">
                <a:solidFill>
                  <a:schemeClr val="tx1"/>
                </a:solidFill>
              </a:rPr>
              <a:t>Harbour</a:t>
            </a:r>
          </a:p>
        </p:txBody>
      </p:sp>
      <p:pic>
        <p:nvPicPr>
          <p:cNvPr id="5123" name="Picture 2" descr="Harb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02362"/>
          </a:xfrm>
        </p:spPr>
        <p:txBody>
          <a:bodyPr/>
          <a:lstStyle/>
          <a:p>
            <a:r>
              <a:rPr lang="en-US" sz="13800" smtClean="0"/>
              <a:t>Fifty one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425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4196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6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6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6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6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6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6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6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6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7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7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7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7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7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7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10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11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11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12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12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12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19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Picture 12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Picture 12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12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13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13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13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2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13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13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13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13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13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3" name="Picture 13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13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14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14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7" name="Picture 14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8" name="Picture 14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9" name="Picture 14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0" name="Picture 1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" name="Picture 1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1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1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4" name="Rectangle 55"/>
          <p:cNvSpPr>
            <a:spLocks noChangeArrowheads="1"/>
          </p:cNvSpPr>
          <p:nvPr/>
        </p:nvSpPr>
        <p:spPr bwMode="auto">
          <a:xfrm>
            <a:off x="609600" y="5638800"/>
            <a:ext cx="568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two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02362"/>
          </a:xfrm>
        </p:spPr>
        <p:txBody>
          <a:bodyPr/>
          <a:lstStyle/>
          <a:p>
            <a:r>
              <a:rPr lang="en-US" sz="16600" smtClean="0"/>
              <a:t>Fifty two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425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6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6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6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6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6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6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6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6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7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7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7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7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7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7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10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11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11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12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12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12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12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12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12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13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13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13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95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13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7" name="Picture 13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Picture 13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9" name="Picture 13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0" name="Picture 13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1" name="Picture 13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13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3" name="Picture 14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4" name="Picture 14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5" name="Picture 14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Picture 14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14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8" name="Picture 1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" name="Picture 1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0" name="Picture 1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1" name="Picture 1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2" name="Picture 1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3" name="TextBox 55"/>
          <p:cNvSpPr txBox="1">
            <a:spLocks noChangeArrowheads="1"/>
          </p:cNvSpPr>
          <p:nvPr/>
        </p:nvSpPr>
        <p:spPr bwMode="auto">
          <a:xfrm>
            <a:off x="990600" y="6400800"/>
            <a:ext cx="642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three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202362"/>
          </a:xfrm>
        </p:spPr>
        <p:txBody>
          <a:bodyPr/>
          <a:lstStyle/>
          <a:p>
            <a:r>
              <a:rPr lang="en-US" sz="13800" smtClean="0"/>
              <a:t>Fifty three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425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6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6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6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6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6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6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6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6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6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7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7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7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7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7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7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10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11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11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12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12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12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3276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12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12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12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13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13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13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13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13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6" name="Picture 13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7" name="Picture 13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8" name="Picture 13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9" name="Picture 13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0" name="Picture 13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1" name="Picture 14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14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14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4" name="Picture 14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5" name="Picture 14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6" name="Picture 1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7" name="Picture 1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8" name="Picture 1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9" name="Picture 1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0" name="Picture 1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1" name="Picture 1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2" name="TextBox 56"/>
          <p:cNvSpPr txBox="1">
            <a:spLocks noChangeArrowheads="1"/>
          </p:cNvSpPr>
          <p:nvPr/>
        </p:nvSpPr>
        <p:spPr bwMode="auto">
          <a:xfrm>
            <a:off x="990600" y="5791200"/>
            <a:ext cx="585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four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/>
          <a:lstStyle/>
          <a:p>
            <a:r>
              <a:rPr lang="en-US" sz="16600" smtClean="0"/>
              <a:t>Fifty four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3425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7" y="10668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6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6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6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6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6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6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6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6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6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2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7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7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7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7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7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7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10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11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11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12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12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12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12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663" y="952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12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162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12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2305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13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3448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13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459105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13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13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13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4" name="Picture 13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Picture 13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6" name="Picture 13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13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8" name="Picture 13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3" y="762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9" name="Picture 14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143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0" name="Picture 141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86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1" name="Picture 142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3429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2" name="Picture 143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45720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14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6905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4" name="Picture 154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155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143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156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2286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157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3429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158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45720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9" name="Picture 159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20" name="Picture 160" descr="blue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1" name="TextBox 57"/>
          <p:cNvSpPr txBox="1">
            <a:spLocks noChangeArrowheads="1"/>
          </p:cNvSpPr>
          <p:nvPr/>
        </p:nvSpPr>
        <p:spPr bwMode="auto">
          <a:xfrm>
            <a:off x="1066800" y="6019800"/>
            <a:ext cx="568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five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202362"/>
          </a:xfrm>
        </p:spPr>
        <p:txBody>
          <a:bodyPr/>
          <a:lstStyle/>
          <a:p>
            <a:r>
              <a:rPr lang="en-US" sz="16600" smtClean="0"/>
              <a:t>Fifty five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888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8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8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8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9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9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9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9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9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9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10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10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10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10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10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10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10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11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11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11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11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11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11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11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88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12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12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12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12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14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14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5" name="Picture 14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88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14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15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8" name="Picture 15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9" name="Picture 15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Picture 15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Picture 16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16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1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1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1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Picture 18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7" name="Picture 18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8" name="Picture 1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9" name="Picture 1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70" name="TextBox 58"/>
          <p:cNvSpPr txBox="1">
            <a:spLocks noChangeArrowheads="1"/>
          </p:cNvSpPr>
          <p:nvPr/>
        </p:nvSpPr>
        <p:spPr bwMode="auto">
          <a:xfrm>
            <a:off x="1066800" y="6172200"/>
            <a:ext cx="531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six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sz="16600" dirty="0" smtClean="0"/>
              <a:t>Harbour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/>
          <a:lstStyle/>
          <a:p>
            <a:r>
              <a:rPr lang="en-US" sz="19900" smtClean="0"/>
              <a:t>Fifty six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888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8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8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8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9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9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943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9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9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9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9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0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10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10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10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10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0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10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688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11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11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11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1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1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1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2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2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2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12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14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14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14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688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14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5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5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5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5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16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16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88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1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1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1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18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5" name="Picture 18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6" name="Picture 1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7" name="Picture 1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5943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1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9" name="TextBox 59"/>
          <p:cNvSpPr txBox="1">
            <a:spLocks noChangeArrowheads="1"/>
          </p:cNvSpPr>
          <p:nvPr/>
        </p:nvSpPr>
        <p:spPr bwMode="auto">
          <a:xfrm>
            <a:off x="990600" y="6400800"/>
            <a:ext cx="682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seven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/>
          <a:lstStyle/>
          <a:p>
            <a:r>
              <a:rPr lang="en-US" sz="13800" smtClean="0"/>
              <a:t>Fifty seven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888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8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8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9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9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9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9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9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9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0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0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0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0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0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0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10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11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11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11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11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11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11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11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Picture 12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12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12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12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14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14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Picture 14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14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15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15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Picture 15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Picture 15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16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Picture 16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38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Picture 1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0" name="Picture 1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1" name="Picture 1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2" name="Picture 18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3" name="Picture 18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Picture 1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1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88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1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1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68" name="TextBox 60"/>
          <p:cNvSpPr txBox="1">
            <a:spLocks noChangeArrowheads="1"/>
          </p:cNvSpPr>
          <p:nvPr/>
        </p:nvSpPr>
        <p:spPr bwMode="auto">
          <a:xfrm>
            <a:off x="1295400" y="6172200"/>
            <a:ext cx="631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eight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126162"/>
          </a:xfrm>
        </p:spPr>
        <p:txBody>
          <a:bodyPr/>
          <a:lstStyle/>
          <a:p>
            <a:r>
              <a:rPr lang="en-US" sz="13800" smtClean="0"/>
              <a:t>Fifty eight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888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8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8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9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9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9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9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9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9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88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10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10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10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10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10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10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10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11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11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11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11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11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11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11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12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12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Picture 12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Picture 12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14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14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9" name="Picture 14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Picture 14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Picture 15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15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3" name="Picture 15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4" name="Picture 15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16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6" name="Picture 16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7" name="Picture 1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8" name="Picture 1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9" name="Picture 1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0" name="Picture 18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1" name="Picture 18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2" name="Picture 1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3" name="Picture 1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4" name="Picture 1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5" name="Picture 1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6" name="Picture 1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7" name="TextBox 61"/>
          <p:cNvSpPr txBox="1">
            <a:spLocks noChangeArrowheads="1"/>
          </p:cNvSpPr>
          <p:nvPr/>
        </p:nvSpPr>
        <p:spPr bwMode="auto">
          <a:xfrm>
            <a:off x="1143000" y="6400800"/>
            <a:ext cx="60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Fifty nine</a:t>
            </a:r>
            <a:endParaRPr lang="fa-IR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049962"/>
          </a:xfrm>
        </p:spPr>
        <p:txBody>
          <a:bodyPr/>
          <a:lstStyle/>
          <a:p>
            <a:r>
              <a:rPr lang="en-US" sz="13800" smtClean="0"/>
              <a:t>Fifty nine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888" y="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2313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8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8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8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9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9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9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9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9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9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10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10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10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10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10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10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108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11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11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11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11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Picture 11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11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11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29718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Picture 12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Picture 12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12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4" name="Picture 12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14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Picture 14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14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624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8" name="Picture 149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9" name="Picture 15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0" name="Picture 15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1" name="Picture 15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Picture 15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3" name="Picture 16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4" name="Picture 16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88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5" name="Picture 180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6" name="Picture 181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7" name="Picture 182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8" name="Picture 183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9" name="Picture 18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39624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0" name="Picture 18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49530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1" name="Picture 18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88" y="4953000"/>
            <a:ext cx="696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2" name="Picture 194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3" name="Picture 195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4" name="Picture 196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5" name="Picture 197" descr="brownballo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66" name="TextBox 62"/>
          <p:cNvSpPr txBox="1">
            <a:spLocks noChangeArrowheads="1"/>
          </p:cNvSpPr>
          <p:nvPr/>
        </p:nvSpPr>
        <p:spPr bwMode="auto">
          <a:xfrm>
            <a:off x="1295400" y="6019800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sixty</a:t>
            </a:r>
            <a:endParaRPr lang="fa-IR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049962"/>
          </a:xfrm>
        </p:spPr>
        <p:txBody>
          <a:bodyPr/>
          <a:lstStyle/>
          <a:p>
            <a:r>
              <a:rPr lang="en-US" sz="19900" smtClean="0"/>
              <a:t>sixty</a:t>
            </a:r>
            <a:endParaRPr lang="en-US" sz="96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accent6">
                    <a:lumMod val="75000"/>
                  </a:schemeClr>
                </a:solidFill>
              </a:rPr>
              <a:t>Daily routines </a:t>
            </a:r>
            <a:endParaRPr lang="en-US" sz="1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86106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SG" sz="800" smtClean="0">
                <a:solidFill>
                  <a:schemeClr val="tx1"/>
                </a:solidFill>
              </a:rPr>
              <a:t>Beach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7171" name="Picture 3" descr="Beac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36513"/>
            <a:ext cx="9005887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 r="864"/>
          <a:stretch>
            <a:fillRect/>
          </a:stretch>
        </p:blipFill>
        <p:spPr bwMode="auto">
          <a:xfrm>
            <a:off x="533400" y="228600"/>
            <a:ext cx="801846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2052" name="Title 5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wake up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430963"/>
          </a:xfrm>
        </p:spPr>
        <p:txBody>
          <a:bodyPr/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wake up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r="691"/>
          <a:stretch>
            <a:fillRect/>
          </a:stretch>
        </p:blipFill>
        <p:spPr bwMode="auto">
          <a:xfrm>
            <a:off x="533400" y="228600"/>
            <a:ext cx="79883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4100" name="Title 5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wash your face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229600" cy="6735763"/>
          </a:xfrm>
        </p:spPr>
        <p:txBody>
          <a:bodyPr/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wash your face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4545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6148" name="Title 5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take a shower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800" smtClean="0"/>
          </a:p>
        </p:txBody>
      </p:sp>
    </p:spTree>
  </p:cSld>
  <p:clrMapOvr>
    <a:masterClrMapping/>
  </p:clrMapOvr>
  <p:transition advClick="0" advTm="1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6126162"/>
          </a:xfrm>
        </p:spPr>
        <p:txBody>
          <a:bodyPr/>
          <a:lstStyle/>
          <a:p>
            <a:pPr eaLnBrk="1" hangingPunct="1"/>
            <a:r>
              <a:rPr lang="en-US" sz="9600" smtClean="0">
                <a:solidFill>
                  <a:schemeClr val="tx1"/>
                </a:solidFill>
              </a:rPr>
              <a:t>take a shower</a:t>
            </a:r>
            <a:br>
              <a:rPr lang="en-US" sz="9600" smtClean="0">
                <a:solidFill>
                  <a:schemeClr val="tx1"/>
                </a:solidFill>
              </a:rPr>
            </a:br>
            <a:endParaRPr lang="en-US" sz="9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3" cstate="print"/>
          <a:srcRect r="691"/>
          <a:stretch>
            <a:fillRect/>
          </a:stretch>
        </p:blipFill>
        <p:spPr bwMode="auto">
          <a:xfrm>
            <a:off x="609600" y="273050"/>
            <a:ext cx="79883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8196" name="Title 6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dry your hair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620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dry your hair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 cstate="print"/>
          <a:srcRect r="533"/>
          <a:stretch>
            <a:fillRect/>
          </a:stretch>
        </p:blipFill>
        <p:spPr bwMode="auto">
          <a:xfrm>
            <a:off x="609600" y="228600"/>
            <a:ext cx="8001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10244" name="Title 5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brush your hair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6126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brush your hair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SG" sz="23900" dirty="0" smtClean="0"/>
              <a:t>Beach</a:t>
            </a:r>
            <a:endParaRPr lang="en-SG" sz="9600" dirty="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04545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609600" y="6096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eat breakfast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eat breakfast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04386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609600" y="6096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14340" name="Title 5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brush your teeth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200" smtClean="0"/>
          </a:p>
        </p:txBody>
      </p:sp>
    </p:spTree>
  </p:cSld>
  <p:clrMapOvr>
    <a:masterClrMapping/>
  </p:clrMapOvr>
  <p:transition advClick="0" advTm="1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638"/>
            <a:ext cx="8229600" cy="6202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brush your teeth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 cstate="print"/>
          <a:srcRect r="706"/>
          <a:stretch>
            <a:fillRect/>
          </a:stretch>
        </p:blipFill>
        <p:spPr bwMode="auto">
          <a:xfrm>
            <a:off x="533400" y="228600"/>
            <a:ext cx="803116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get dressed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get dressed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01663"/>
            <a:ext cx="7999413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85800" y="6096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go to the bathroom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620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go to the bathroom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 cstate="print"/>
          <a:srcRect r="533"/>
          <a:stretch>
            <a:fillRect/>
          </a:stretch>
        </p:blipFill>
        <p:spPr bwMode="auto">
          <a:xfrm>
            <a:off x="457200" y="0"/>
            <a:ext cx="8001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/>
          </a:p>
        </p:txBody>
      </p:sp>
      <p:sp>
        <p:nvSpPr>
          <p:cNvPr id="20484" name="Title 7"/>
          <p:cNvSpPr>
            <a:spLocks noGrp="1"/>
          </p:cNvSpPr>
          <p:nvPr>
            <p:ph type="title"/>
          </p:nvPr>
        </p:nvSpPr>
        <p:spPr>
          <a:xfrm>
            <a:off x="6096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" smtClean="0">
                <a:solidFill>
                  <a:schemeClr val="tx1"/>
                </a:solidFill>
              </a:rPr>
              <a:t>make your bed</a:t>
            </a:r>
            <a:br>
              <a:rPr lang="en-US" sz="800" smtClean="0">
                <a:solidFill>
                  <a:schemeClr val="tx1"/>
                </a:solidFill>
              </a:rPr>
            </a:br>
            <a:endParaRPr lang="fa-IR" sz="100" smtClean="0"/>
          </a:p>
        </p:txBody>
      </p:sp>
    </p:spTree>
  </p:cSld>
  <p:clrMapOvr>
    <a:masterClrMapping/>
  </p:clrMapOvr>
  <p:transition advClick="0" advTm="100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229600" cy="6126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3800" smtClean="0">
                <a:solidFill>
                  <a:schemeClr val="tx1"/>
                </a:solidFill>
              </a:rPr>
              <a:t>make your bed</a:t>
            </a:r>
            <a:br>
              <a:rPr lang="en-US" sz="13800" smtClean="0">
                <a:solidFill>
                  <a:schemeClr val="tx1"/>
                </a:solidFill>
              </a:rPr>
            </a:br>
            <a:endParaRPr lang="en-US" sz="13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228600" y="6172200"/>
            <a:ext cx="8610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SG" sz="800" smtClean="0">
                <a:solidFill>
                  <a:schemeClr val="tx1"/>
                </a:solidFill>
              </a:rPr>
              <a:t>Desert</a:t>
            </a:r>
            <a:endParaRPr lang="en-SG" sz="2000" smtClean="0">
              <a:solidFill>
                <a:schemeClr val="tx1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17488"/>
            <a:ext cx="8843962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990099"/>
                </a:solidFill>
              </a:rPr>
              <a:t>COLOURS AND SHAPES</a:t>
            </a:r>
            <a:endParaRPr lang="en-US" sz="72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advClick="0" advTm="1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286000" y="58420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641725" y="6259513"/>
            <a:ext cx="792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Blue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382000" cy="5334000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Blue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286000" y="58420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717925" y="6183313"/>
            <a:ext cx="774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Red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305800" cy="4906963"/>
          </a:xfrm>
        </p:spPr>
        <p:txBody>
          <a:bodyPr/>
          <a:lstStyle/>
          <a:p>
            <a:r>
              <a:rPr lang="en-US" sz="11500" smtClean="0"/>
              <a:t>Red Triangle</a:t>
            </a:r>
            <a:br>
              <a:rPr lang="en-US" sz="11500" smtClean="0"/>
            </a:br>
            <a:endParaRPr lang="en-US" sz="115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175125" y="6183313"/>
            <a:ext cx="87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Green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583362"/>
          </a:xfrm>
        </p:spPr>
        <p:txBody>
          <a:bodyPr/>
          <a:lstStyle/>
          <a:p>
            <a:r>
              <a:rPr lang="en-US" sz="13800" smtClean="0"/>
              <a:t>Green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251325" y="6107113"/>
            <a:ext cx="88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Yellow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278562"/>
          </a:xfrm>
        </p:spPr>
        <p:txBody>
          <a:bodyPr>
            <a:normAutofit fontScale="90000"/>
          </a:bodyPr>
          <a:lstStyle/>
          <a:p>
            <a:r>
              <a:rPr lang="en-US" sz="13800" smtClean="0"/>
              <a:t>Yellow Triangle</a:t>
            </a:r>
            <a:br>
              <a:rPr lang="en-US" sz="13800" smtClean="0"/>
            </a:br>
            <a:endParaRPr lang="en-US" sz="138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81200" y="5842000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>
              <a:latin typeface="Calibri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62000" y="228600"/>
            <a:ext cx="7772400" cy="56388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794125" y="6107113"/>
            <a:ext cx="930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Orange Triangle</a:t>
            </a:r>
            <a:br>
              <a:rPr lang="en-US" sz="800"/>
            </a:br>
            <a:endParaRPr lang="en-US" sz="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323</Words>
  <Application>Microsoft Office PowerPoint</Application>
  <PresentationFormat>On-screen Show (4:3)</PresentationFormat>
  <Paragraphs>197</Paragraphs>
  <Slides>194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194</vt:i4>
      </vt:variant>
    </vt:vector>
  </HeadingPairs>
  <TitlesOfParts>
    <vt:vector size="195" baseType="lpstr">
      <vt:lpstr>Office Theme</vt:lpstr>
      <vt:lpstr>Day 7</vt:lpstr>
      <vt:lpstr>Buildings &amp; Places</vt:lpstr>
      <vt:lpstr>Slide 3</vt:lpstr>
      <vt:lpstr>Park</vt:lpstr>
      <vt:lpstr>Slide 5</vt:lpstr>
      <vt:lpstr>Harbour</vt:lpstr>
      <vt:lpstr>Slide 7</vt:lpstr>
      <vt:lpstr>Beach</vt:lpstr>
      <vt:lpstr>Slide 9</vt:lpstr>
      <vt:lpstr>Desert</vt:lpstr>
      <vt:lpstr>Slide 11</vt:lpstr>
      <vt:lpstr>Island</vt:lpstr>
      <vt:lpstr>Slide 13</vt:lpstr>
      <vt:lpstr>Office</vt:lpstr>
      <vt:lpstr>Slide 15</vt:lpstr>
      <vt:lpstr>Zoo</vt:lpstr>
      <vt:lpstr>Slide 17</vt:lpstr>
      <vt:lpstr>Hotel</vt:lpstr>
      <vt:lpstr>Slide 19</vt:lpstr>
      <vt:lpstr>Resort</vt:lpstr>
      <vt:lpstr>Slide 21</vt:lpstr>
      <vt:lpstr>Chalet</vt:lpstr>
      <vt:lpstr>Animals</vt:lpstr>
      <vt:lpstr>Slide 24</vt:lpstr>
      <vt:lpstr>Rhino</vt:lpstr>
      <vt:lpstr>Slide 26</vt:lpstr>
      <vt:lpstr>Owl</vt:lpstr>
      <vt:lpstr>Slide 28</vt:lpstr>
      <vt:lpstr>Chipmunk</vt:lpstr>
      <vt:lpstr>Slide 30</vt:lpstr>
      <vt:lpstr>Chicken</vt:lpstr>
      <vt:lpstr>Slide 32</vt:lpstr>
      <vt:lpstr>Rooster</vt:lpstr>
      <vt:lpstr>Slide 34</vt:lpstr>
      <vt:lpstr>Goat</vt:lpstr>
      <vt:lpstr>Slide 36</vt:lpstr>
      <vt:lpstr>Otter</vt:lpstr>
      <vt:lpstr>Slide 38</vt:lpstr>
      <vt:lpstr>Deer</vt:lpstr>
      <vt:lpstr>Slide 40</vt:lpstr>
      <vt:lpstr>Wolf</vt:lpstr>
      <vt:lpstr>Slide 42</vt:lpstr>
      <vt:lpstr>Raccoon</vt:lpstr>
      <vt:lpstr>Slide 44</vt:lpstr>
      <vt:lpstr>Skunk</vt:lpstr>
      <vt:lpstr>Slide 46</vt:lpstr>
      <vt:lpstr>Fox</vt:lpstr>
      <vt:lpstr>Numbers</vt:lpstr>
      <vt:lpstr>Slide 49</vt:lpstr>
      <vt:lpstr>Fifty one</vt:lpstr>
      <vt:lpstr>Slide 51</vt:lpstr>
      <vt:lpstr>Fifty two</vt:lpstr>
      <vt:lpstr>Slide 53</vt:lpstr>
      <vt:lpstr>Fifty three</vt:lpstr>
      <vt:lpstr>Slide 55</vt:lpstr>
      <vt:lpstr>Fifty four</vt:lpstr>
      <vt:lpstr>Slide 57</vt:lpstr>
      <vt:lpstr>Fifty five</vt:lpstr>
      <vt:lpstr>Slide 59</vt:lpstr>
      <vt:lpstr>Fifty six</vt:lpstr>
      <vt:lpstr>Slide 61</vt:lpstr>
      <vt:lpstr>Fifty seven</vt:lpstr>
      <vt:lpstr>Slide 63</vt:lpstr>
      <vt:lpstr>Fifty eight</vt:lpstr>
      <vt:lpstr>Slide 65</vt:lpstr>
      <vt:lpstr>Fifty nine</vt:lpstr>
      <vt:lpstr>Slide 67</vt:lpstr>
      <vt:lpstr>sixty</vt:lpstr>
      <vt:lpstr>Daily routines </vt:lpstr>
      <vt:lpstr>wake up </vt:lpstr>
      <vt:lpstr>wake up </vt:lpstr>
      <vt:lpstr>wash your face </vt:lpstr>
      <vt:lpstr>wash your face </vt:lpstr>
      <vt:lpstr>take a shower </vt:lpstr>
      <vt:lpstr>take a shower </vt:lpstr>
      <vt:lpstr>dry your hair </vt:lpstr>
      <vt:lpstr>dry your hair </vt:lpstr>
      <vt:lpstr>brush your hair </vt:lpstr>
      <vt:lpstr>brush your hair </vt:lpstr>
      <vt:lpstr>eat breakfast </vt:lpstr>
      <vt:lpstr>eat breakfast </vt:lpstr>
      <vt:lpstr>brush your teeth </vt:lpstr>
      <vt:lpstr>brush your teeth </vt:lpstr>
      <vt:lpstr>get dressed </vt:lpstr>
      <vt:lpstr>get dressed </vt:lpstr>
      <vt:lpstr>go to the bathroom </vt:lpstr>
      <vt:lpstr>go to the bathroom </vt:lpstr>
      <vt:lpstr>make your bed </vt:lpstr>
      <vt:lpstr>make your bed </vt:lpstr>
      <vt:lpstr>COLOURS AND SHAPES</vt:lpstr>
      <vt:lpstr>Slide 91</vt:lpstr>
      <vt:lpstr>Blue Triangle </vt:lpstr>
      <vt:lpstr>Slide 93</vt:lpstr>
      <vt:lpstr>Red Triangle </vt:lpstr>
      <vt:lpstr>Slide 95</vt:lpstr>
      <vt:lpstr>Green Triangle </vt:lpstr>
      <vt:lpstr>Slide 97</vt:lpstr>
      <vt:lpstr>Yellow Triangle </vt:lpstr>
      <vt:lpstr>Slide 99</vt:lpstr>
      <vt:lpstr>Orange Triangle </vt:lpstr>
      <vt:lpstr>Slide 101</vt:lpstr>
      <vt:lpstr>Purple Triangle </vt:lpstr>
      <vt:lpstr>Slide 103</vt:lpstr>
      <vt:lpstr>Black Triangle </vt:lpstr>
      <vt:lpstr>Slide 105</vt:lpstr>
      <vt:lpstr>White Triangle </vt:lpstr>
      <vt:lpstr>Slide 107</vt:lpstr>
      <vt:lpstr>Brown Triangle </vt:lpstr>
      <vt:lpstr>Bathroom</vt:lpstr>
      <vt:lpstr>Slide 110</vt:lpstr>
      <vt:lpstr>Slide 111</vt:lpstr>
      <vt:lpstr>Slide 112</vt:lpstr>
      <vt:lpstr>Comb</vt:lpstr>
      <vt:lpstr>Slide 114</vt:lpstr>
      <vt:lpstr>Brush</vt:lpstr>
      <vt:lpstr>Slide 116</vt:lpstr>
      <vt:lpstr>Hair dryer </vt:lpstr>
      <vt:lpstr>Slide 118</vt:lpstr>
      <vt:lpstr>Laundry basket </vt:lpstr>
      <vt:lpstr>Slide 120</vt:lpstr>
      <vt:lpstr>Scales</vt:lpstr>
      <vt:lpstr>Slide 122</vt:lpstr>
      <vt:lpstr>Razor  </vt:lpstr>
      <vt:lpstr>Slide 124</vt:lpstr>
      <vt:lpstr>Shaving cream </vt:lpstr>
      <vt:lpstr>Slide 126</vt:lpstr>
      <vt:lpstr>Towel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Nature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School 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</vt:vector>
  </TitlesOfParts>
  <Company>hoseini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</dc:title>
  <dc:creator>mohamad</dc:creator>
  <cp:lastModifiedBy>pc21</cp:lastModifiedBy>
  <cp:revision>13</cp:revision>
  <dcterms:created xsi:type="dcterms:W3CDTF">2011-03-28T11:06:39Z</dcterms:created>
  <dcterms:modified xsi:type="dcterms:W3CDTF">2015-02-23T09:45:10Z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