
<file path=[Content_Types].xml><?xml version="1.0" encoding="utf-8"?>
<Types xmlns="http://schemas.openxmlformats.org/package/2006/content-types">
  <Default ContentType="audio/mpeg" Extension="mp3"/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slide+xml" PartName="/ppt/slides/slide73.xml"/>
  <Override ContentType="application/vnd.openxmlformats-officedocument.presentationml.slide+xml" PartName="/ppt/slides/slide74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77.xml"/>
  <Override ContentType="application/vnd.openxmlformats-officedocument.presentationml.slide+xml" PartName="/ppt/slides/slide78.xml"/>
  <Override ContentType="application/vnd.openxmlformats-officedocument.presentationml.slide+xml" PartName="/ppt/slides/slide79.xml"/>
  <Override ContentType="application/vnd.openxmlformats-officedocument.presentationml.slide+xml" PartName="/ppt/slides/slide80.xml"/>
  <Override ContentType="application/vnd.openxmlformats-officedocument.presentationml.slide+xml" PartName="/ppt/slides/slide81.xml"/>
  <Override ContentType="application/vnd.openxmlformats-officedocument.presentationml.slide+xml" PartName="/ppt/slides/slide82.xml"/>
  <Override ContentType="application/vnd.openxmlformats-officedocument.presentationml.slide+xml" PartName="/ppt/slides/slide83.xml"/>
  <Override ContentType="application/vnd.openxmlformats-officedocument.presentationml.slide+xml" PartName="/ppt/slides/slide84.xml"/>
  <Override ContentType="application/vnd.openxmlformats-officedocument.presentationml.slide+xml" PartName="/ppt/slides/slide85.xml"/>
  <Override ContentType="application/vnd.openxmlformats-officedocument.presentationml.slide+xml" PartName="/ppt/slides/slide86.xml"/>
  <Override ContentType="application/vnd.openxmlformats-officedocument.presentationml.slide+xml" PartName="/ppt/slides/slide87.xml"/>
  <Override ContentType="application/vnd.openxmlformats-officedocument.presentationml.slide+xml" PartName="/ppt/slides/slide88.xml"/>
  <Override ContentType="application/vnd.openxmlformats-officedocument.presentationml.slide+xml" PartName="/ppt/slides/slide89.xml"/>
  <Override ContentType="application/vnd.openxmlformats-officedocument.presentationml.slide+xml" PartName="/ppt/slides/slide90.xml"/>
  <Override ContentType="application/vnd.openxmlformats-officedocument.presentationml.slide+xml" PartName="/ppt/slides/slide91.xml"/>
  <Override ContentType="application/vnd.openxmlformats-officedocument.presentationml.slide+xml" PartName="/ppt/slides/slide92.xml"/>
  <Override ContentType="application/vnd.openxmlformats-officedocument.presentationml.slide+xml" PartName="/ppt/slides/slide93.xml"/>
  <Override ContentType="application/vnd.openxmlformats-officedocument.presentationml.slide+xml" PartName="/ppt/slides/slide94.xml"/>
  <Override ContentType="application/vnd.openxmlformats-officedocument.presentationml.slide+xml" PartName="/ppt/slides/slide95.xml"/>
  <Override ContentType="application/vnd.openxmlformats-officedocument.presentationml.slide+xml" PartName="/ppt/slides/slide96.xml"/>
  <Override ContentType="application/vnd.openxmlformats-officedocument.presentationml.slide+xml" PartName="/ppt/slides/slide97.xml"/>
  <Override ContentType="application/vnd.openxmlformats-officedocument.presentationml.slide+xml" PartName="/ppt/slides/slide98.xml"/>
  <Override ContentType="application/vnd.openxmlformats-officedocument.presentationml.slide+xml" PartName="/ppt/slides/slide99.xml"/>
  <Override ContentType="application/vnd.openxmlformats-officedocument.presentationml.slide+xml" PartName="/ppt/slides/slide100.xml"/>
  <Override ContentType="application/vnd.openxmlformats-officedocument.presentationml.slide+xml" PartName="/ppt/slides/slide101.xml"/>
  <Override ContentType="application/vnd.openxmlformats-officedocument.presentationml.slide+xml" PartName="/ppt/slides/slide102.xml"/>
  <Override ContentType="application/vnd.openxmlformats-officedocument.presentationml.slide+xml" PartName="/ppt/slides/slide103.xml"/>
  <Override ContentType="application/vnd.openxmlformats-officedocument.presentationml.slide+xml" PartName="/ppt/slides/slide104.xml"/>
  <Override ContentType="application/vnd.openxmlformats-officedocument.presentationml.slide+xml" PartName="/ppt/slides/slide105.xml"/>
  <Override ContentType="application/vnd.openxmlformats-officedocument.presentationml.slide+xml" PartName="/ppt/slides/slide106.xml"/>
  <Override ContentType="application/vnd.openxmlformats-officedocument.presentationml.slide+xml" PartName="/ppt/slides/slide107.xml"/>
  <Override ContentType="application/vnd.openxmlformats-officedocument.presentationml.slide+xml" PartName="/ppt/slides/slide108.xml"/>
  <Override ContentType="application/vnd.openxmlformats-officedocument.presentationml.slide+xml" PartName="/ppt/slides/slide109.xml"/>
  <Override ContentType="application/vnd.openxmlformats-officedocument.presentationml.slide+xml" PartName="/ppt/slides/slide110.xml"/>
  <Override ContentType="application/vnd.openxmlformats-officedocument.presentationml.slide+xml" PartName="/ppt/slides/slide111.xml"/>
  <Override ContentType="application/vnd.openxmlformats-officedocument.presentationml.slide+xml" PartName="/ppt/slides/slide112.xml"/>
  <Override ContentType="application/vnd.openxmlformats-officedocument.presentationml.slide+xml" PartName="/ppt/slides/slide113.xml"/>
  <Override ContentType="application/vnd.openxmlformats-officedocument.presentationml.slide+xml" PartName="/ppt/slides/slide114.xml"/>
  <Override ContentType="application/vnd.openxmlformats-officedocument.presentationml.slide+xml" PartName="/ppt/slides/slide115.xml"/>
  <Override ContentType="application/vnd.openxmlformats-officedocument.presentationml.slide+xml" PartName="/ppt/slides/slide116.xml"/>
  <Override ContentType="application/vnd.openxmlformats-officedocument.presentationml.slide+xml" PartName="/ppt/slides/slide117.xml"/>
  <Override ContentType="application/vnd.openxmlformats-officedocument.presentationml.slide+xml" PartName="/ppt/slides/slide118.xml"/>
  <Override ContentType="application/vnd.openxmlformats-officedocument.presentationml.slide+xml" PartName="/ppt/slides/slide119.xml"/>
  <Override ContentType="application/vnd.openxmlformats-officedocument.presentationml.slide+xml" PartName="/ppt/slides/slide120.xml"/>
  <Override ContentType="application/vnd.openxmlformats-officedocument.presentationml.slide+xml" PartName="/ppt/slides/slide121.xml"/>
  <Override ContentType="application/vnd.openxmlformats-officedocument.presentationml.slide+xml" PartName="/ppt/slides/slide122.xml"/>
  <Override ContentType="application/vnd.openxmlformats-officedocument.presentationml.slide+xml" PartName="/ppt/slides/slide123.xml"/>
  <Override ContentType="application/vnd.openxmlformats-officedocument.presentationml.slide+xml" PartName="/ppt/slides/slide124.xml"/>
  <Override ContentType="application/vnd.openxmlformats-officedocument.presentationml.slide+xml" PartName="/ppt/slides/slide125.xml"/>
  <Override ContentType="application/vnd.openxmlformats-officedocument.presentationml.slide+xml" PartName="/ppt/slides/slide126.xml"/>
  <Override ContentType="application/vnd.openxmlformats-officedocument.presentationml.slide+xml" PartName="/ppt/slides/slide127.xml"/>
  <Override ContentType="application/vnd.openxmlformats-officedocument.presentationml.slide+xml" PartName="/ppt/slides/slide128.xml"/>
  <Override ContentType="application/vnd.openxmlformats-officedocument.presentationml.slide+xml" PartName="/ppt/slides/slide129.xml"/>
  <Override ContentType="application/vnd.openxmlformats-officedocument.presentationml.slide+xml" PartName="/ppt/slides/slide130.xml"/>
  <Override ContentType="application/vnd.openxmlformats-officedocument.presentationml.slide+xml" PartName="/ppt/slides/slide131.xml"/>
  <Override ContentType="application/vnd.openxmlformats-officedocument.presentationml.slide+xml" PartName="/ppt/slides/slide132.xml"/>
  <Override ContentType="application/vnd.openxmlformats-officedocument.presentationml.slide+xml" PartName="/ppt/slides/slide133.xml"/>
  <Override ContentType="application/vnd.openxmlformats-officedocument.presentationml.slide+xml" PartName="/ppt/slides/slide134.xml"/>
  <Override ContentType="application/vnd.openxmlformats-officedocument.presentationml.slide+xml" PartName="/ppt/slides/slide135.xml"/>
  <Override ContentType="application/vnd.openxmlformats-officedocument.presentationml.slide+xml" PartName="/ppt/slides/slide136.xml"/>
  <Override ContentType="application/vnd.openxmlformats-officedocument.presentationml.slide+xml" PartName="/ppt/slides/slide137.xml"/>
  <Override ContentType="application/vnd.openxmlformats-officedocument.presentationml.slide+xml" PartName="/ppt/slides/slide138.xml"/>
  <Override ContentType="application/vnd.openxmlformats-officedocument.presentationml.slide+xml" PartName="/ppt/slides/slide139.xml"/>
  <Override ContentType="application/vnd.openxmlformats-officedocument.presentationml.slide+xml" PartName="/ppt/slides/slide140.xml"/>
  <Override ContentType="application/vnd.openxmlformats-officedocument.presentationml.slide+xml" PartName="/ppt/slides/slide141.xml"/>
  <Override ContentType="application/vnd.openxmlformats-officedocument.presentationml.slide+xml" PartName="/ppt/slides/slide142.xml"/>
  <Override ContentType="application/vnd.openxmlformats-officedocument.presentationml.slide+xml" PartName="/ppt/slides/slide143.xml"/>
  <Override ContentType="application/vnd.openxmlformats-officedocument.presentationml.slide+xml" PartName="/ppt/slides/slide144.xml"/>
  <Override ContentType="application/vnd.openxmlformats-officedocument.presentationml.slide+xml" PartName="/ppt/slides/slide145.xml"/>
  <Override ContentType="application/vnd.openxmlformats-officedocument.presentationml.slide+xml" PartName="/ppt/slides/slide146.xml"/>
  <Override ContentType="application/vnd.openxmlformats-officedocument.presentationml.slide+xml" PartName="/ppt/slides/slide147.xml"/>
  <Override ContentType="application/vnd.openxmlformats-officedocument.presentationml.slide+xml" PartName="/ppt/slides/slide148.xml"/>
  <Override ContentType="application/vnd.openxmlformats-officedocument.presentationml.slide+xml" PartName="/ppt/slides/slide149.xml"/>
  <Override ContentType="application/vnd.openxmlformats-officedocument.presentationml.slide+xml" PartName="/ppt/slides/slide150.xml"/>
  <Override ContentType="application/vnd.openxmlformats-officedocument.presentationml.slide+xml" PartName="/ppt/slides/slide151.xml"/>
  <Override ContentType="application/vnd.openxmlformats-officedocument.presentationml.slide+xml" PartName="/ppt/slides/slide152.xml"/>
  <Override ContentType="application/vnd.openxmlformats-officedocument.presentationml.slide+xml" PartName="/ppt/slides/slide153.xml"/>
  <Override ContentType="application/vnd.openxmlformats-officedocument.presentationml.slide+xml" PartName="/ppt/slides/slide154.xml"/>
  <Override ContentType="application/vnd.openxmlformats-officedocument.presentationml.slide+xml" PartName="/ppt/slides/slide155.xml"/>
  <Override ContentType="application/vnd.openxmlformats-officedocument.presentationml.slide+xml" PartName="/ppt/slides/slide156.xml"/>
  <Override ContentType="application/vnd.openxmlformats-officedocument.presentationml.slide+xml" PartName="/ppt/slides/slide157.xml"/>
  <Override ContentType="application/vnd.openxmlformats-officedocument.presentationml.slide+xml" PartName="/ppt/slides/slide158.xml"/>
  <Override ContentType="application/vnd.openxmlformats-officedocument.presentationml.slide+xml" PartName="/ppt/slides/slide159.xml"/>
  <Override ContentType="application/vnd.openxmlformats-officedocument.presentationml.slide+xml" PartName="/ppt/slides/slide160.xml"/>
  <Override ContentType="application/vnd.openxmlformats-officedocument.presentationml.slide+xml" PartName="/ppt/slides/slide161.xml"/>
  <Override ContentType="application/vnd.openxmlformats-officedocument.presentationml.slide+xml" PartName="/ppt/slides/slide162.xml"/>
  <Override ContentType="application/vnd.openxmlformats-officedocument.presentationml.slide+xml" PartName="/ppt/slides/slide163.xml"/>
  <Override ContentType="application/vnd.openxmlformats-officedocument.presentationml.slide+xml" PartName="/ppt/slides/slide164.xml"/>
  <Override ContentType="application/vnd.openxmlformats-officedocument.presentationml.slide+xml" PartName="/ppt/slides/slide165.xml"/>
  <Override ContentType="application/vnd.openxmlformats-officedocument.presentationml.slide+xml" PartName="/ppt/slides/slide166.xml"/>
  <Override ContentType="application/vnd.openxmlformats-officedocument.presentationml.slide+xml" PartName="/ppt/slides/slide167.xml"/>
  <Override ContentType="application/vnd.openxmlformats-officedocument.presentationml.slide+xml" PartName="/ppt/slides/slide168.xml"/>
  <Override ContentType="application/vnd.openxmlformats-officedocument.presentationml.slide+xml" PartName="/ppt/slides/slide169.xml"/>
  <Override ContentType="application/vnd.openxmlformats-officedocument.presentationml.slide+xml" PartName="/ppt/slides/slide170.xml"/>
  <Override ContentType="application/vnd.openxmlformats-officedocument.presentationml.slide+xml" PartName="/ppt/slides/slide171.xml"/>
  <Override ContentType="application/vnd.openxmlformats-officedocument.presentationml.slide+xml" PartName="/ppt/slides/slide172.xml"/>
  <Override ContentType="application/vnd.openxmlformats-officedocument.presentationml.slide+xml" PartName="/ppt/slides/slide173.xml"/>
  <Override ContentType="application/vnd.openxmlformats-officedocument.presentationml.slide+xml" PartName="/ppt/slides/slide174.xml"/>
  <Override ContentType="application/vnd.openxmlformats-officedocument.presentationml.slide+xml" PartName="/ppt/slides/slide175.xml"/>
  <Override ContentType="application/vnd.openxmlformats-officedocument.presentationml.slide+xml" PartName="/ppt/slides/slide176.xml"/>
  <Override ContentType="application/vnd.openxmlformats-officedocument.presentationml.slide+xml" PartName="/ppt/slides/slide177.xml"/>
  <Override ContentType="application/vnd.openxmlformats-officedocument.presentationml.slide+xml" PartName="/ppt/slides/slide178.xml"/>
  <Override ContentType="application/vnd.openxmlformats-officedocument.presentationml.slide+xml" PartName="/ppt/slides/slide179.xml"/>
  <Override ContentType="application/vnd.openxmlformats-officedocument.presentationml.slide+xml" PartName="/ppt/slides/slide180.xml"/>
  <Override ContentType="application/vnd.openxmlformats-officedocument.presentationml.slide+xml" PartName="/ppt/slides/slide181.xml"/>
  <Override ContentType="application/vnd.openxmlformats-officedocument.presentationml.slide+xml" PartName="/ppt/slides/slide182.xml"/>
  <Override ContentType="application/vnd.openxmlformats-officedocument.presentationml.slide+xml" PartName="/ppt/slides/slide183.xml"/>
  <Override ContentType="application/vnd.openxmlformats-officedocument.presentationml.slide+xml" PartName="/ppt/slides/slide184.xml"/>
  <Override ContentType="application/vnd.openxmlformats-officedocument.presentationml.slide+xml" PartName="/ppt/slides/slide185.xml"/>
  <Override ContentType="application/vnd.openxmlformats-officedocument.presentationml.slide+xml" PartName="/ppt/slides/slide186.xml"/>
  <Override ContentType="application/vnd.openxmlformats-officedocument.presentationml.slide+xml" PartName="/ppt/slides/slide187.xml"/>
  <Override ContentType="application/vnd.openxmlformats-officedocument.presentationml.slide+xml" PartName="/ppt/slides/slide188.xml"/>
  <Override ContentType="application/vnd.openxmlformats-officedocument.presentationml.slide+xml" PartName="/ppt/slides/slide189.xml"/>
  <Override ContentType="application/vnd.openxmlformats-officedocument.presentationml.slide+xml" PartName="/ppt/slides/slide190.xml"/>
  <Override ContentType="application/vnd.openxmlformats-officedocument.presentationml.slide+xml" PartName="/ppt/slides/slide191.xml"/>
  <Override ContentType="application/vnd.openxmlformats-officedocument.presentationml.slide+xml" PartName="/ppt/slides/slide192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7" r:id="rId3"/>
    <p:sldId id="257" r:id="rId4"/>
    <p:sldId id="370" r:id="rId5"/>
    <p:sldId id="258" r:id="rId6"/>
    <p:sldId id="371" r:id="rId7"/>
    <p:sldId id="259" r:id="rId8"/>
    <p:sldId id="372" r:id="rId9"/>
    <p:sldId id="260" r:id="rId10"/>
    <p:sldId id="373" r:id="rId11"/>
    <p:sldId id="261" r:id="rId12"/>
    <p:sldId id="374" r:id="rId13"/>
    <p:sldId id="262" r:id="rId14"/>
    <p:sldId id="375" r:id="rId15"/>
    <p:sldId id="263" r:id="rId16"/>
    <p:sldId id="376" r:id="rId17"/>
    <p:sldId id="264" r:id="rId18"/>
    <p:sldId id="377" r:id="rId19"/>
    <p:sldId id="265" r:id="rId20"/>
    <p:sldId id="378" r:id="rId21"/>
    <p:sldId id="266" r:id="rId22"/>
    <p:sldId id="379" r:id="rId23"/>
    <p:sldId id="267" r:id="rId24"/>
    <p:sldId id="268" r:id="rId25"/>
    <p:sldId id="380" r:id="rId26"/>
    <p:sldId id="269" r:id="rId27"/>
    <p:sldId id="381" r:id="rId28"/>
    <p:sldId id="270" r:id="rId29"/>
    <p:sldId id="382" r:id="rId30"/>
    <p:sldId id="271" r:id="rId31"/>
    <p:sldId id="383" r:id="rId32"/>
    <p:sldId id="272" r:id="rId33"/>
    <p:sldId id="384" r:id="rId34"/>
    <p:sldId id="273" r:id="rId35"/>
    <p:sldId id="385" r:id="rId36"/>
    <p:sldId id="274" r:id="rId37"/>
    <p:sldId id="386" r:id="rId38"/>
    <p:sldId id="275" r:id="rId39"/>
    <p:sldId id="387" r:id="rId40"/>
    <p:sldId id="276" r:id="rId41"/>
    <p:sldId id="388" r:id="rId42"/>
    <p:sldId id="277" r:id="rId43"/>
    <p:sldId id="389" r:id="rId44"/>
    <p:sldId id="278" r:id="rId45"/>
    <p:sldId id="390" r:id="rId46"/>
    <p:sldId id="279" r:id="rId47"/>
    <p:sldId id="391" r:id="rId48"/>
    <p:sldId id="280" r:id="rId49"/>
    <p:sldId id="392" r:id="rId50"/>
    <p:sldId id="281" r:id="rId51"/>
    <p:sldId id="282" r:id="rId52"/>
    <p:sldId id="393" r:id="rId53"/>
    <p:sldId id="283" r:id="rId54"/>
    <p:sldId id="394" r:id="rId55"/>
    <p:sldId id="284" r:id="rId56"/>
    <p:sldId id="395" r:id="rId57"/>
    <p:sldId id="285" r:id="rId58"/>
    <p:sldId id="396" r:id="rId59"/>
    <p:sldId id="286" r:id="rId60"/>
    <p:sldId id="397" r:id="rId61"/>
    <p:sldId id="287" r:id="rId62"/>
    <p:sldId id="398" r:id="rId63"/>
    <p:sldId id="288" r:id="rId64"/>
    <p:sldId id="399" r:id="rId65"/>
    <p:sldId id="289" r:id="rId66"/>
    <p:sldId id="400" r:id="rId67"/>
    <p:sldId id="290" r:id="rId68"/>
    <p:sldId id="401" r:id="rId69"/>
    <p:sldId id="291" r:id="rId70"/>
    <p:sldId id="402" r:id="rId71"/>
    <p:sldId id="292" r:id="rId72"/>
    <p:sldId id="403" r:id="rId73"/>
    <p:sldId id="293" r:id="rId74"/>
    <p:sldId id="404" r:id="rId75"/>
    <p:sldId id="294" r:id="rId76"/>
    <p:sldId id="358" r:id="rId77"/>
    <p:sldId id="405" r:id="rId78"/>
    <p:sldId id="359" r:id="rId79"/>
    <p:sldId id="406" r:id="rId80"/>
    <p:sldId id="360" r:id="rId81"/>
    <p:sldId id="407" r:id="rId82"/>
    <p:sldId id="361" r:id="rId83"/>
    <p:sldId id="408" r:id="rId84"/>
    <p:sldId id="362" r:id="rId85"/>
    <p:sldId id="409" r:id="rId86"/>
    <p:sldId id="363" r:id="rId87"/>
    <p:sldId id="410" r:id="rId88"/>
    <p:sldId id="364" r:id="rId89"/>
    <p:sldId id="411" r:id="rId90"/>
    <p:sldId id="365" r:id="rId91"/>
    <p:sldId id="412" r:id="rId92"/>
    <p:sldId id="366" r:id="rId93"/>
    <p:sldId id="413" r:id="rId94"/>
    <p:sldId id="367" r:id="rId95"/>
    <p:sldId id="414" r:id="rId96"/>
    <p:sldId id="368" r:id="rId97"/>
    <p:sldId id="415" r:id="rId98"/>
    <p:sldId id="369" r:id="rId99"/>
    <p:sldId id="416" r:id="rId100"/>
    <p:sldId id="307" r:id="rId101"/>
    <p:sldId id="308" r:id="rId102"/>
    <p:sldId id="417" r:id="rId103"/>
    <p:sldId id="309" r:id="rId104"/>
    <p:sldId id="418" r:id="rId105"/>
    <p:sldId id="310" r:id="rId106"/>
    <p:sldId id="419" r:id="rId107"/>
    <p:sldId id="311" r:id="rId108"/>
    <p:sldId id="420" r:id="rId109"/>
    <p:sldId id="312" r:id="rId110"/>
    <p:sldId id="421" r:id="rId111"/>
    <p:sldId id="313" r:id="rId112"/>
    <p:sldId id="422" r:id="rId113"/>
    <p:sldId id="314" r:id="rId114"/>
    <p:sldId id="423" r:id="rId115"/>
    <p:sldId id="315" r:id="rId116"/>
    <p:sldId id="424" r:id="rId117"/>
    <p:sldId id="316" r:id="rId118"/>
    <p:sldId id="425" r:id="rId119"/>
    <p:sldId id="317" r:id="rId120"/>
    <p:sldId id="426" r:id="rId121"/>
    <p:sldId id="318" r:id="rId122"/>
    <p:sldId id="319" r:id="rId123"/>
    <p:sldId id="427" r:id="rId124"/>
    <p:sldId id="320" r:id="rId125"/>
    <p:sldId id="428" r:id="rId126"/>
    <p:sldId id="321" r:id="rId127"/>
    <p:sldId id="429" r:id="rId128"/>
    <p:sldId id="322" r:id="rId129"/>
    <p:sldId id="430" r:id="rId130"/>
    <p:sldId id="323" r:id="rId131"/>
    <p:sldId id="431" r:id="rId132"/>
    <p:sldId id="324" r:id="rId133"/>
    <p:sldId id="432" r:id="rId134"/>
    <p:sldId id="325" r:id="rId135"/>
    <p:sldId id="433" r:id="rId136"/>
    <p:sldId id="326" r:id="rId137"/>
    <p:sldId id="434" r:id="rId138"/>
    <p:sldId id="327" r:id="rId139"/>
    <p:sldId id="435" r:id="rId140"/>
    <p:sldId id="328" r:id="rId141"/>
    <p:sldId id="436" r:id="rId142"/>
    <p:sldId id="329" r:id="rId143"/>
    <p:sldId id="437" r:id="rId144"/>
    <p:sldId id="330" r:id="rId145"/>
    <p:sldId id="331" r:id="rId146"/>
    <p:sldId id="438" r:id="rId147"/>
    <p:sldId id="332" r:id="rId148"/>
    <p:sldId id="439" r:id="rId149"/>
    <p:sldId id="333" r:id="rId150"/>
    <p:sldId id="440" r:id="rId151"/>
    <p:sldId id="335" r:id="rId152"/>
    <p:sldId id="441" r:id="rId153"/>
    <p:sldId id="336" r:id="rId154"/>
    <p:sldId id="442" r:id="rId155"/>
    <p:sldId id="337" r:id="rId156"/>
    <p:sldId id="443" r:id="rId157"/>
    <p:sldId id="338" r:id="rId158"/>
    <p:sldId id="444" r:id="rId159"/>
    <p:sldId id="339" r:id="rId160"/>
    <p:sldId id="445" r:id="rId161"/>
    <p:sldId id="340" r:id="rId162"/>
    <p:sldId id="341" r:id="rId163"/>
    <p:sldId id="446" r:id="rId164"/>
    <p:sldId id="342" r:id="rId165"/>
    <p:sldId id="447" r:id="rId166"/>
    <p:sldId id="343" r:id="rId167"/>
    <p:sldId id="448" r:id="rId168"/>
    <p:sldId id="344" r:id="rId169"/>
    <p:sldId id="449" r:id="rId170"/>
    <p:sldId id="345" r:id="rId171"/>
    <p:sldId id="450" r:id="rId172"/>
    <p:sldId id="346" r:id="rId173"/>
    <p:sldId id="451" r:id="rId174"/>
    <p:sldId id="347" r:id="rId175"/>
    <p:sldId id="452" r:id="rId176"/>
    <p:sldId id="348" r:id="rId177"/>
    <p:sldId id="453" r:id="rId178"/>
    <p:sldId id="349" r:id="rId179"/>
    <p:sldId id="454" r:id="rId180"/>
    <p:sldId id="350" r:id="rId181"/>
    <p:sldId id="455" r:id="rId182"/>
    <p:sldId id="351" r:id="rId183"/>
    <p:sldId id="352" r:id="rId184"/>
    <p:sldId id="456" r:id="rId185"/>
    <p:sldId id="353" r:id="rId186"/>
    <p:sldId id="457" r:id="rId187"/>
    <p:sldId id="354" r:id="rId188"/>
    <p:sldId id="458" r:id="rId189"/>
    <p:sldId id="355" r:id="rId190"/>
    <p:sldId id="459" r:id="rId191"/>
    <p:sldId id="356" r:id="rId192"/>
    <p:sldId id="460" r:id="rId19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37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73" autoAdjust="0"/>
    <p:restoredTop sz="94660"/>
  </p:normalViewPr>
  <p:slideViewPr>
    <p:cSldViewPr snapToGrid="0">
      <p:cViewPr varScale="1">
        <p:scale>
          <a:sx n="67" d="100"/>
          <a:sy n="67" d="100"/>
        </p:scale>
        <p:origin x="4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viewProps" Target="viewProps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theme" Target="theme/theme1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tableStyles" Target="tableStyle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6E40-1A52-4622-8E84-DBFB58BDAEFA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634-6B4B-457A-9FAC-809319301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45460"/>
      </p:ext>
    </p:extLst>
  </p:cSld>
  <p:clrMapOvr>
    <a:masterClrMapping/>
  </p:clrMapOvr>
  <p:transition advClick="0" advTm="5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6E40-1A52-4622-8E84-DBFB58BDAEFA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634-6B4B-457A-9FAC-809319301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83444"/>
      </p:ext>
    </p:extLst>
  </p:cSld>
  <p:clrMapOvr>
    <a:masterClrMapping/>
  </p:clrMapOvr>
  <p:transition advClick="0" advTm="5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6E40-1A52-4622-8E84-DBFB58BDAEFA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634-6B4B-457A-9FAC-809319301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15967"/>
      </p:ext>
    </p:extLst>
  </p:cSld>
  <p:clrMapOvr>
    <a:masterClrMapping/>
  </p:clrMapOvr>
  <p:transition advClick="0" advTm="5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6E40-1A52-4622-8E84-DBFB58BDAEFA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634-6B4B-457A-9FAC-809319301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09776"/>
      </p:ext>
    </p:extLst>
  </p:cSld>
  <p:clrMapOvr>
    <a:masterClrMapping/>
  </p:clrMapOvr>
  <p:transition advClick="0" advTm="5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6E40-1A52-4622-8E84-DBFB58BDAEFA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634-6B4B-457A-9FAC-809319301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74993"/>
      </p:ext>
    </p:extLst>
  </p:cSld>
  <p:clrMapOvr>
    <a:masterClrMapping/>
  </p:clrMapOvr>
  <p:transition advClick="0" advTm="5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6E40-1A52-4622-8E84-DBFB58BDAEFA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634-6B4B-457A-9FAC-809319301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76726"/>
      </p:ext>
    </p:extLst>
  </p:cSld>
  <p:clrMapOvr>
    <a:masterClrMapping/>
  </p:clrMapOvr>
  <p:transition advClick="0" advTm="5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6E40-1A52-4622-8E84-DBFB58BDAEFA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634-6B4B-457A-9FAC-809319301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32391"/>
      </p:ext>
    </p:extLst>
  </p:cSld>
  <p:clrMapOvr>
    <a:masterClrMapping/>
  </p:clrMapOvr>
  <p:transition advClick="0" advTm="5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6E40-1A52-4622-8E84-DBFB58BDAEFA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634-6B4B-457A-9FAC-809319301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38119"/>
      </p:ext>
    </p:extLst>
  </p:cSld>
  <p:clrMapOvr>
    <a:masterClrMapping/>
  </p:clrMapOvr>
  <p:transition advClick="0" advTm="5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6E40-1A52-4622-8E84-DBFB58BDAEFA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634-6B4B-457A-9FAC-809319301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17524"/>
      </p:ext>
    </p:extLst>
  </p:cSld>
  <p:clrMapOvr>
    <a:masterClrMapping/>
  </p:clrMapOvr>
  <p:transition advClick="0" advTm="5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6E40-1A52-4622-8E84-DBFB58BDAEFA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634-6B4B-457A-9FAC-809319301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61384"/>
      </p:ext>
    </p:extLst>
  </p:cSld>
  <p:clrMapOvr>
    <a:masterClrMapping/>
  </p:clrMapOvr>
  <p:transition advClick="0" advTm="5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6E40-1A52-4622-8E84-DBFB58BDAEFA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634-6B4B-457A-9FAC-809319301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34272"/>
      </p:ext>
    </p:extLst>
  </p:cSld>
  <p:clrMapOvr>
    <a:masterClrMapping/>
  </p:clrMapOvr>
  <p:transition advClick="0" advTm="5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D6E40-1A52-4622-8E84-DBFB58BDAEFA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83634-6B4B-457A-9FAC-809319301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7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8.mp3"/><Relationship Id="rId1" Type="http://schemas.microsoft.com/office/2007/relationships/media" Target="../media/media48.mp3"/><Relationship Id="rId5" Type="http://schemas.openxmlformats.org/officeDocument/2006/relationships/image" Target="../media/image103.JPG"/><Relationship Id="rId4" Type="http://schemas.openxmlformats.org/officeDocument/2006/relationships/image" Target="../media/image3.pn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9.mp3"/><Relationship Id="rId1" Type="http://schemas.microsoft.com/office/2007/relationships/media" Target="../media/media49.mp3"/><Relationship Id="rId5" Type="http://schemas.openxmlformats.org/officeDocument/2006/relationships/image" Target="../media/image105.JPG"/><Relationship Id="rId4" Type="http://schemas.openxmlformats.org/officeDocument/2006/relationships/image" Target="../media/image3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0.mp3"/><Relationship Id="rId1" Type="http://schemas.microsoft.com/office/2007/relationships/media" Target="../media/media50.mp3"/><Relationship Id="rId5" Type="http://schemas.openxmlformats.org/officeDocument/2006/relationships/image" Target="../media/image107.JPG"/><Relationship Id="rId4" Type="http://schemas.openxmlformats.org/officeDocument/2006/relationships/image" Target="../media/image3.pn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1.mp3"/><Relationship Id="rId1" Type="http://schemas.microsoft.com/office/2007/relationships/media" Target="../media/media51.mp3"/><Relationship Id="rId5" Type="http://schemas.openxmlformats.org/officeDocument/2006/relationships/image" Target="../media/image109.JPG"/><Relationship Id="rId4" Type="http://schemas.openxmlformats.org/officeDocument/2006/relationships/image" Target="../media/image3.png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2.mp3"/><Relationship Id="rId1" Type="http://schemas.microsoft.com/office/2007/relationships/media" Target="../media/media52.mp3"/><Relationship Id="rId5" Type="http://schemas.openxmlformats.org/officeDocument/2006/relationships/image" Target="../media/image111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3.mp3"/><Relationship Id="rId1" Type="http://schemas.microsoft.com/office/2007/relationships/media" Target="../media/media53.mp3"/><Relationship Id="rId5" Type="http://schemas.openxmlformats.org/officeDocument/2006/relationships/image" Target="../media/image113.JPG"/><Relationship Id="rId4" Type="http://schemas.openxmlformats.org/officeDocument/2006/relationships/image" Target="../media/image3.png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4.mp3"/><Relationship Id="rId1" Type="http://schemas.microsoft.com/office/2007/relationships/media" Target="../media/media54.mp3"/><Relationship Id="rId5" Type="http://schemas.openxmlformats.org/officeDocument/2006/relationships/image" Target="../media/image115.JPG"/><Relationship Id="rId4" Type="http://schemas.openxmlformats.org/officeDocument/2006/relationships/image" Target="../media/image3.png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5.mp3"/><Relationship Id="rId1" Type="http://schemas.microsoft.com/office/2007/relationships/media" Target="../media/media55.mp3"/><Relationship Id="rId5" Type="http://schemas.openxmlformats.org/officeDocument/2006/relationships/image" Target="../media/image117.JPG"/><Relationship Id="rId4" Type="http://schemas.openxmlformats.org/officeDocument/2006/relationships/image" Target="../media/image3.png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6.mp3"/><Relationship Id="rId1" Type="http://schemas.microsoft.com/office/2007/relationships/media" Target="../media/media56.mp3"/><Relationship Id="rId5" Type="http://schemas.openxmlformats.org/officeDocument/2006/relationships/image" Target="../media/image119.JPG"/><Relationship Id="rId4" Type="http://schemas.openxmlformats.org/officeDocument/2006/relationships/image" Target="../media/image3.png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7.mp3"/><Relationship Id="rId1" Type="http://schemas.microsoft.com/office/2007/relationships/media" Target="../media/media57.mp3"/><Relationship Id="rId5" Type="http://schemas.openxmlformats.org/officeDocument/2006/relationships/image" Target="../media/image121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8.mp3"/><Relationship Id="rId1" Type="http://schemas.microsoft.com/office/2007/relationships/media" Target="../media/media58.mp3"/><Relationship Id="rId5" Type="http://schemas.openxmlformats.org/officeDocument/2006/relationships/image" Target="../media/image124.JPG"/><Relationship Id="rId4" Type="http://schemas.openxmlformats.org/officeDocument/2006/relationships/image" Target="../media/image3.png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9.mp3"/><Relationship Id="rId1" Type="http://schemas.microsoft.com/office/2007/relationships/media" Target="../media/media59.mp3"/><Relationship Id="rId5" Type="http://schemas.openxmlformats.org/officeDocument/2006/relationships/image" Target="../media/image126.JPG"/><Relationship Id="rId4" Type="http://schemas.openxmlformats.org/officeDocument/2006/relationships/image" Target="../media/image3.png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0.mp3"/><Relationship Id="rId1" Type="http://schemas.microsoft.com/office/2007/relationships/media" Target="../media/media60.mp3"/><Relationship Id="rId5" Type="http://schemas.openxmlformats.org/officeDocument/2006/relationships/image" Target="../media/image128.JPG"/><Relationship Id="rId4" Type="http://schemas.openxmlformats.org/officeDocument/2006/relationships/image" Target="../media/image3.png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1.mp3"/><Relationship Id="rId1" Type="http://schemas.microsoft.com/office/2007/relationships/media" Target="../media/media61.mp3"/><Relationship Id="rId5" Type="http://schemas.openxmlformats.org/officeDocument/2006/relationships/image" Target="../media/image130.JPG"/><Relationship Id="rId4" Type="http://schemas.openxmlformats.org/officeDocument/2006/relationships/image" Target="../media/image3.png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4.JPG"/><Relationship Id="rId4" Type="http://schemas.openxmlformats.org/officeDocument/2006/relationships/image" Target="../media/image3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2.mp3"/><Relationship Id="rId1" Type="http://schemas.microsoft.com/office/2007/relationships/media" Target="../media/media62.mp3"/><Relationship Id="rId5" Type="http://schemas.openxmlformats.org/officeDocument/2006/relationships/image" Target="../media/image132.JPG"/><Relationship Id="rId4" Type="http://schemas.openxmlformats.org/officeDocument/2006/relationships/image" Target="../media/image3.png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G"/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3.mp3"/><Relationship Id="rId1" Type="http://schemas.microsoft.com/office/2007/relationships/media" Target="../media/media63.mp3"/><Relationship Id="rId5" Type="http://schemas.openxmlformats.org/officeDocument/2006/relationships/image" Target="../media/image134.JPG"/><Relationship Id="rId4" Type="http://schemas.openxmlformats.org/officeDocument/2006/relationships/image" Target="../media/image3.png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G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4.mp3"/><Relationship Id="rId1" Type="http://schemas.microsoft.com/office/2007/relationships/media" Target="../media/media64.mp3"/><Relationship Id="rId5" Type="http://schemas.openxmlformats.org/officeDocument/2006/relationships/image" Target="../media/image136.JPG"/><Relationship Id="rId4" Type="http://schemas.openxmlformats.org/officeDocument/2006/relationships/image" Target="../media/image3.png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G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5.mp3"/><Relationship Id="rId1" Type="http://schemas.microsoft.com/office/2007/relationships/media" Target="../media/media65.mp3"/><Relationship Id="rId5" Type="http://schemas.openxmlformats.org/officeDocument/2006/relationships/image" Target="../media/image138.JPG"/><Relationship Id="rId4" Type="http://schemas.openxmlformats.org/officeDocument/2006/relationships/image" Target="../media/image3.png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G"/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6.mp3"/><Relationship Id="rId1" Type="http://schemas.microsoft.com/office/2007/relationships/media" Target="../media/media66.mp3"/><Relationship Id="rId5" Type="http://schemas.openxmlformats.org/officeDocument/2006/relationships/image" Target="../media/image140.JPG"/><Relationship Id="rId4" Type="http://schemas.openxmlformats.org/officeDocument/2006/relationships/image" Target="../media/image3.png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7.mp3"/><Relationship Id="rId1" Type="http://schemas.microsoft.com/office/2007/relationships/media" Target="../media/media67.mp3"/><Relationship Id="rId5" Type="http://schemas.openxmlformats.org/officeDocument/2006/relationships/image" Target="../media/image142.JPG"/><Relationship Id="rId4" Type="http://schemas.openxmlformats.org/officeDocument/2006/relationships/image" Target="../media/image3.png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G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8.mp3"/><Relationship Id="rId1" Type="http://schemas.microsoft.com/office/2007/relationships/media" Target="../media/media68.mp3"/><Relationship Id="rId5" Type="http://schemas.openxmlformats.org/officeDocument/2006/relationships/image" Target="../media/image144.JPG"/><Relationship Id="rId4" Type="http://schemas.openxmlformats.org/officeDocument/2006/relationships/image" Target="../media/image3.png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G"/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G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9.mp3"/><Relationship Id="rId1" Type="http://schemas.microsoft.com/office/2007/relationships/media" Target="../media/media69.mp3"/><Relationship Id="rId5" Type="http://schemas.openxmlformats.org/officeDocument/2006/relationships/image" Target="../media/image147.JPG"/><Relationship Id="rId4" Type="http://schemas.openxmlformats.org/officeDocument/2006/relationships/image" Target="../media/image3.png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G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0.mp3"/><Relationship Id="rId1" Type="http://schemas.microsoft.com/office/2007/relationships/media" Target="../media/media70.mp3"/><Relationship Id="rId5" Type="http://schemas.openxmlformats.org/officeDocument/2006/relationships/image" Target="../media/image149.JPG"/><Relationship Id="rId4" Type="http://schemas.openxmlformats.org/officeDocument/2006/relationships/image" Target="../media/image3.png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G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1.mp3"/><Relationship Id="rId1" Type="http://schemas.microsoft.com/office/2007/relationships/media" Target="../media/media71.mp3"/><Relationship Id="rId5" Type="http://schemas.openxmlformats.org/officeDocument/2006/relationships/image" Target="../media/image151.JP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6.JPG"/><Relationship Id="rId4" Type="http://schemas.openxmlformats.org/officeDocument/2006/relationships/image" Target="../media/image3.png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G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2.mp3"/><Relationship Id="rId1" Type="http://schemas.microsoft.com/office/2007/relationships/media" Target="../media/media72.mp3"/><Relationship Id="rId5" Type="http://schemas.openxmlformats.org/officeDocument/2006/relationships/image" Target="../media/image153.JPG"/><Relationship Id="rId4" Type="http://schemas.openxmlformats.org/officeDocument/2006/relationships/image" Target="../media/image3.png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G"/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3.mp3"/><Relationship Id="rId1" Type="http://schemas.microsoft.com/office/2007/relationships/media" Target="../media/media73.mp3"/><Relationship Id="rId5" Type="http://schemas.openxmlformats.org/officeDocument/2006/relationships/image" Target="../media/image155.JPG"/><Relationship Id="rId4" Type="http://schemas.openxmlformats.org/officeDocument/2006/relationships/image" Target="../media/image3.png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JPG"/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4.mp3"/><Relationship Id="rId1" Type="http://schemas.microsoft.com/office/2007/relationships/media" Target="../media/media74.mp3"/><Relationship Id="rId5" Type="http://schemas.openxmlformats.org/officeDocument/2006/relationships/image" Target="../media/image157.JPG"/><Relationship Id="rId4" Type="http://schemas.openxmlformats.org/officeDocument/2006/relationships/image" Target="../media/image3.png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G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5.mp3"/><Relationship Id="rId1" Type="http://schemas.microsoft.com/office/2007/relationships/media" Target="../media/media75.mp3"/><Relationship Id="rId5" Type="http://schemas.openxmlformats.org/officeDocument/2006/relationships/image" Target="../media/image159.JPG"/><Relationship Id="rId4" Type="http://schemas.openxmlformats.org/officeDocument/2006/relationships/image" Target="../media/image3.png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JPG"/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6.mp3"/><Relationship Id="rId1" Type="http://schemas.microsoft.com/office/2007/relationships/media" Target="../media/media76.mp3"/><Relationship Id="rId5" Type="http://schemas.openxmlformats.org/officeDocument/2006/relationships/image" Target="../media/image161.JP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JPG"/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JPG"/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7.mp3"/><Relationship Id="rId1" Type="http://schemas.microsoft.com/office/2007/relationships/media" Target="../media/media77.mp3"/><Relationship Id="rId5" Type="http://schemas.openxmlformats.org/officeDocument/2006/relationships/image" Target="../media/image164.JPG"/><Relationship Id="rId4" Type="http://schemas.openxmlformats.org/officeDocument/2006/relationships/image" Target="../media/image3.png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JPG"/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8.mp3"/><Relationship Id="rId1" Type="http://schemas.microsoft.com/office/2007/relationships/media" Target="../media/media78.mp3"/><Relationship Id="rId5" Type="http://schemas.openxmlformats.org/officeDocument/2006/relationships/image" Target="../media/image166.JPG"/><Relationship Id="rId4" Type="http://schemas.openxmlformats.org/officeDocument/2006/relationships/image" Target="../media/image3.png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JPG"/><Relationship Id="rId1" Type="http://schemas.openxmlformats.org/officeDocument/2006/relationships/slideLayout" Target="../slideLayouts/slideLayout6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9.mp3"/><Relationship Id="rId1" Type="http://schemas.microsoft.com/office/2007/relationships/media" Target="../media/media79.mp3"/><Relationship Id="rId5" Type="http://schemas.openxmlformats.org/officeDocument/2006/relationships/image" Target="../media/image168.JPG"/><Relationship Id="rId4" Type="http://schemas.openxmlformats.org/officeDocument/2006/relationships/image" Target="../media/image3.png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JPG"/><Relationship Id="rId1" Type="http://schemas.openxmlformats.org/officeDocument/2006/relationships/slideLayout" Target="../slideLayouts/slideLayout6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0.mp3"/><Relationship Id="rId1" Type="http://schemas.microsoft.com/office/2007/relationships/media" Target="../media/media80.mp3"/><Relationship Id="rId5" Type="http://schemas.openxmlformats.org/officeDocument/2006/relationships/image" Target="../media/image170.JPG"/><Relationship Id="rId4" Type="http://schemas.openxmlformats.org/officeDocument/2006/relationships/image" Target="../media/image3.png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8.JPG"/><Relationship Id="rId4" Type="http://schemas.openxmlformats.org/officeDocument/2006/relationships/image" Target="../media/image3.png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1.mp3"/><Relationship Id="rId1" Type="http://schemas.microsoft.com/office/2007/relationships/media" Target="../media/media81.mp3"/><Relationship Id="rId5" Type="http://schemas.openxmlformats.org/officeDocument/2006/relationships/image" Target="../media/image172.JPG"/><Relationship Id="rId4" Type="http://schemas.openxmlformats.org/officeDocument/2006/relationships/image" Target="../media/image3.png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jpg"/><Relationship Id="rId1" Type="http://schemas.openxmlformats.org/officeDocument/2006/relationships/slideLayout" Target="../slideLayouts/slideLayout6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2.mp3"/><Relationship Id="rId1" Type="http://schemas.microsoft.com/office/2007/relationships/media" Target="../media/media82.mp3"/><Relationship Id="rId5" Type="http://schemas.openxmlformats.org/officeDocument/2006/relationships/image" Target="../media/image174.JPG"/><Relationship Id="rId4" Type="http://schemas.openxmlformats.org/officeDocument/2006/relationships/image" Target="../media/image3.png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JPG"/><Relationship Id="rId1" Type="http://schemas.openxmlformats.org/officeDocument/2006/relationships/slideLayout" Target="../slideLayouts/slideLayout6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3.mp3"/><Relationship Id="rId1" Type="http://schemas.microsoft.com/office/2007/relationships/media" Target="../media/media83.mp3"/><Relationship Id="rId5" Type="http://schemas.openxmlformats.org/officeDocument/2006/relationships/image" Target="../media/image176.JPG"/><Relationship Id="rId4" Type="http://schemas.openxmlformats.org/officeDocument/2006/relationships/image" Target="../media/image3.png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JPG"/><Relationship Id="rId1" Type="http://schemas.openxmlformats.org/officeDocument/2006/relationships/slideLayout" Target="../slideLayouts/slideLayout6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4.mp3"/><Relationship Id="rId1" Type="http://schemas.microsoft.com/office/2007/relationships/media" Target="../media/media84.mp3"/><Relationship Id="rId5" Type="http://schemas.openxmlformats.org/officeDocument/2006/relationships/image" Target="../media/image178.JPG"/><Relationship Id="rId4" Type="http://schemas.openxmlformats.org/officeDocument/2006/relationships/image" Target="../media/image3.png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JPG"/><Relationship Id="rId1" Type="http://schemas.openxmlformats.org/officeDocument/2006/relationships/slideLayout" Target="../slideLayouts/slideLayout6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5.mp3"/><Relationship Id="rId1" Type="http://schemas.microsoft.com/office/2007/relationships/media" Target="../media/media85.mp3"/><Relationship Id="rId5" Type="http://schemas.openxmlformats.org/officeDocument/2006/relationships/image" Target="../media/image180.JPG"/><Relationship Id="rId4" Type="http://schemas.openxmlformats.org/officeDocument/2006/relationships/image" Target="../media/image3.png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6.mp3"/><Relationship Id="rId1" Type="http://schemas.microsoft.com/office/2007/relationships/media" Target="../media/media86.mp3"/><Relationship Id="rId5" Type="http://schemas.openxmlformats.org/officeDocument/2006/relationships/image" Target="../media/image182.JPG"/><Relationship Id="rId4" Type="http://schemas.openxmlformats.org/officeDocument/2006/relationships/image" Target="../media/image3.png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JPG"/><Relationship Id="rId1" Type="http://schemas.openxmlformats.org/officeDocument/2006/relationships/slideLayout" Target="../slideLayouts/slideLayout6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JPG"/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7.mp3"/><Relationship Id="rId1" Type="http://schemas.microsoft.com/office/2007/relationships/media" Target="../media/media87.mp3"/><Relationship Id="rId5" Type="http://schemas.openxmlformats.org/officeDocument/2006/relationships/image" Target="../media/image185.JPG"/><Relationship Id="rId4" Type="http://schemas.openxmlformats.org/officeDocument/2006/relationships/image" Target="../media/image3.png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JPG"/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8.mp3"/><Relationship Id="rId1" Type="http://schemas.microsoft.com/office/2007/relationships/media" Target="../media/media88.mp3"/><Relationship Id="rId5" Type="http://schemas.openxmlformats.org/officeDocument/2006/relationships/image" Target="../media/image187.JPG"/><Relationship Id="rId4" Type="http://schemas.openxmlformats.org/officeDocument/2006/relationships/image" Target="../media/image3.png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JPG"/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9.mp3"/><Relationship Id="rId1" Type="http://schemas.microsoft.com/office/2007/relationships/media" Target="../media/media89.mp3"/><Relationship Id="rId5" Type="http://schemas.openxmlformats.org/officeDocument/2006/relationships/image" Target="../media/image189.JPG"/><Relationship Id="rId4" Type="http://schemas.openxmlformats.org/officeDocument/2006/relationships/image" Target="../media/image3.png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JPG"/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0.mp3"/><Relationship Id="rId1" Type="http://schemas.microsoft.com/office/2007/relationships/media" Target="../media/media90.mp3"/><Relationship Id="rId5" Type="http://schemas.openxmlformats.org/officeDocument/2006/relationships/image" Target="../media/image191.JP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20.JPG"/><Relationship Id="rId4" Type="http://schemas.openxmlformats.org/officeDocument/2006/relationships/image" Target="../media/image3.png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JPG"/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1.mp3"/><Relationship Id="rId1" Type="http://schemas.microsoft.com/office/2007/relationships/media" Target="../media/media91.mp3"/><Relationship Id="rId5" Type="http://schemas.openxmlformats.org/officeDocument/2006/relationships/image" Target="../media/image193.JPG"/><Relationship Id="rId4" Type="http://schemas.openxmlformats.org/officeDocument/2006/relationships/image" Target="../media/image3.png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22.JP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25.JP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27.JP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29.JP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31.JP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5" Type="http://schemas.openxmlformats.org/officeDocument/2006/relationships/image" Target="../media/image33.JP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5" Type="http://schemas.openxmlformats.org/officeDocument/2006/relationships/image" Target="../media/image35.JP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5" Type="http://schemas.openxmlformats.org/officeDocument/2006/relationships/image" Target="../media/image37.JP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5" Type="http://schemas.openxmlformats.org/officeDocument/2006/relationships/image" Target="../media/image39.JP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5" Type="http://schemas.openxmlformats.org/officeDocument/2006/relationships/image" Target="../media/image41.JP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5" Type="http://schemas.openxmlformats.org/officeDocument/2006/relationships/image" Target="../media/image43.JP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image" Target="../media/image46.jpeg"/><Relationship Id="rId5" Type="http://schemas.openxmlformats.org/officeDocument/2006/relationships/image" Target="../media/image3.png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5" Type="http://schemas.openxmlformats.org/officeDocument/2006/relationships/image" Target="../media/image48.JP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5" Type="http://schemas.openxmlformats.org/officeDocument/2006/relationships/image" Target="../media/image50.JP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5" Type="http://schemas.openxmlformats.org/officeDocument/2006/relationships/image" Target="../media/image53.JP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5" Type="http://schemas.openxmlformats.org/officeDocument/2006/relationships/image" Target="../media/image55.JPG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5" Type="http://schemas.openxmlformats.org/officeDocument/2006/relationships/image" Target="../media/image57.JP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5" Type="http://schemas.openxmlformats.org/officeDocument/2006/relationships/image" Target="../media/image59.JPG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5" Type="http://schemas.openxmlformats.org/officeDocument/2006/relationships/image" Target="../media/image61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5" Type="http://schemas.openxmlformats.org/officeDocument/2006/relationships/image" Target="../media/image63.JPG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5" Type="http://schemas.openxmlformats.org/officeDocument/2006/relationships/image" Target="../media/image65.JPG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1.mp3"/><Relationship Id="rId1" Type="http://schemas.microsoft.com/office/2007/relationships/media" Target="../media/media31.mp3"/><Relationship Id="rId5" Type="http://schemas.openxmlformats.org/officeDocument/2006/relationships/image" Target="../media/image67.JPG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2.mp3"/><Relationship Id="rId1" Type="http://schemas.microsoft.com/office/2007/relationships/media" Target="../media/media32.mp3"/><Relationship Id="rId5" Type="http://schemas.openxmlformats.org/officeDocument/2006/relationships/image" Target="../media/image69.JPG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3.mp3"/><Relationship Id="rId1" Type="http://schemas.microsoft.com/office/2007/relationships/media" Target="../media/media33.mp3"/><Relationship Id="rId5" Type="http://schemas.openxmlformats.org/officeDocument/2006/relationships/image" Target="../media/image71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4.mp3"/><Relationship Id="rId1" Type="http://schemas.microsoft.com/office/2007/relationships/media" Target="../media/media34.mp3"/><Relationship Id="rId5" Type="http://schemas.openxmlformats.org/officeDocument/2006/relationships/image" Target="../media/image73.JPG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5.mp3"/><Relationship Id="rId1" Type="http://schemas.microsoft.com/office/2007/relationships/media" Target="../media/media35.mp3"/><Relationship Id="rId5" Type="http://schemas.openxmlformats.org/officeDocument/2006/relationships/image" Target="../media/image75.JPG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6.mp3"/><Relationship Id="rId1" Type="http://schemas.microsoft.com/office/2007/relationships/media" Target="../media/media36.mp3"/><Relationship Id="rId5" Type="http://schemas.openxmlformats.org/officeDocument/2006/relationships/image" Target="../media/image78.JPG"/><Relationship Id="rId4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7.mp3"/><Relationship Id="rId1" Type="http://schemas.microsoft.com/office/2007/relationships/media" Target="../media/media37.mp3"/><Relationship Id="rId5" Type="http://schemas.openxmlformats.org/officeDocument/2006/relationships/image" Target="../media/image80.JPG"/><Relationship Id="rId4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8.mp3"/><Relationship Id="rId1" Type="http://schemas.microsoft.com/office/2007/relationships/media" Target="../media/media38.mp3"/><Relationship Id="rId5" Type="http://schemas.openxmlformats.org/officeDocument/2006/relationships/image" Target="../media/image82.JPG"/><Relationship Id="rId4" Type="http://schemas.openxmlformats.org/officeDocument/2006/relationships/image" Target="../media/image3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9.mp3"/><Relationship Id="rId1" Type="http://schemas.microsoft.com/office/2007/relationships/media" Target="../media/media39.mp3"/><Relationship Id="rId5" Type="http://schemas.openxmlformats.org/officeDocument/2006/relationships/image" Target="../media/image84.JPG"/><Relationship Id="rId4" Type="http://schemas.openxmlformats.org/officeDocument/2006/relationships/image" Target="../media/image3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0.mp3"/><Relationship Id="rId1" Type="http://schemas.microsoft.com/office/2007/relationships/media" Target="../media/media40.mp3"/><Relationship Id="rId5" Type="http://schemas.openxmlformats.org/officeDocument/2006/relationships/image" Target="../media/image86.JPG"/><Relationship Id="rId4" Type="http://schemas.openxmlformats.org/officeDocument/2006/relationships/image" Target="../media/image3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1.mp3"/><Relationship Id="rId1" Type="http://schemas.microsoft.com/office/2007/relationships/media" Target="../media/media41.mp3"/><Relationship Id="rId5" Type="http://schemas.openxmlformats.org/officeDocument/2006/relationships/image" Target="../media/image88.JPG"/><Relationship Id="rId4" Type="http://schemas.openxmlformats.org/officeDocument/2006/relationships/image" Target="../media/image3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2.mp3"/><Relationship Id="rId1" Type="http://schemas.microsoft.com/office/2007/relationships/media" Target="../media/media42.mp3"/><Relationship Id="rId5" Type="http://schemas.openxmlformats.org/officeDocument/2006/relationships/image" Target="../media/image90.JPG"/><Relationship Id="rId4" Type="http://schemas.openxmlformats.org/officeDocument/2006/relationships/image" Target="../media/image3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3.mp3"/><Relationship Id="rId1" Type="http://schemas.microsoft.com/office/2007/relationships/media" Target="../media/media43.mp3"/><Relationship Id="rId5" Type="http://schemas.openxmlformats.org/officeDocument/2006/relationships/image" Target="../media/image92.JPG"/><Relationship Id="rId4" Type="http://schemas.openxmlformats.org/officeDocument/2006/relationships/image" Target="../media/image3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4.mp3"/><Relationship Id="rId1" Type="http://schemas.microsoft.com/office/2007/relationships/media" Target="../media/media44.mp3"/><Relationship Id="rId5" Type="http://schemas.openxmlformats.org/officeDocument/2006/relationships/image" Target="../media/image94.JPG"/><Relationship Id="rId4" Type="http://schemas.openxmlformats.org/officeDocument/2006/relationships/image" Target="../media/image3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5.mp3"/><Relationship Id="rId1" Type="http://schemas.microsoft.com/office/2007/relationships/media" Target="../media/media45.mp3"/><Relationship Id="rId5" Type="http://schemas.openxmlformats.org/officeDocument/2006/relationships/image" Target="../media/image96.JPG"/><Relationship Id="rId4" Type="http://schemas.openxmlformats.org/officeDocument/2006/relationships/image" Target="../media/image3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6.mp3"/><Relationship Id="rId1" Type="http://schemas.microsoft.com/office/2007/relationships/media" Target="../media/media46.mp3"/><Relationship Id="rId5" Type="http://schemas.openxmlformats.org/officeDocument/2006/relationships/image" Target="../media/image98.JPG"/><Relationship Id="rId4" Type="http://schemas.openxmlformats.org/officeDocument/2006/relationships/image" Target="../media/image3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7.mp3"/><Relationship Id="rId1" Type="http://schemas.microsoft.com/office/2007/relationships/media" Target="../media/media47.mp3"/><Relationship Id="rId5" Type="http://schemas.openxmlformats.org/officeDocument/2006/relationships/image" Target="../media/image100.JPG"/><Relationship Id="rId4" Type="http://schemas.openxmlformats.org/officeDocument/2006/relationships/image" Target="../media/image3.pn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34921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46905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07094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wenty-o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87924" y="3502742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59689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74814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wenty tw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539875" y="325755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35415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35918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wenty thre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77925" y="3076575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70474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66365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wenty fou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96975" y="2752725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29334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35265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wenty fi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311275" y="287655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82877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96975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14227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23866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wenty si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25525" y="2722563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25016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49614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wenty sev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54125" y="3276601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27878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24694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wenty eigh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85826" y="2627314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13810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25484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wenty ni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82675" y="3159126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59127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39498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irt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58427" y="2971801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39714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13303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1699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47857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10943" y="314325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746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33515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e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349375" y="34290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61712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88492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eav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10942" y="31242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34346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82014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rocodi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317420" y="3347884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18294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81471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car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35075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01127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e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40440" y="31242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09325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38576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p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69936" y="34290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42249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25592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laming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376413" y="34290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82218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07952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o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81446" y="3232457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70420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14866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iraff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69936" y="31242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71926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15878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37573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edgeho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81446" y="34290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8194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46858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ipp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81447" y="2885089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2864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94526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49202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ainbo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40440" y="3429000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80877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68398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58427" y="34290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36674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13864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rang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58427" y="31242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61983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lov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73163" y="2655888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49159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1046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ello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317420" y="3163613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63462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71202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e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10943" y="31242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23820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0941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u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58875" y="28194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39812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59962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5716588" y="6184901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a-IR"/>
          </a:p>
        </p:txBody>
      </p:sp>
      <p:pic>
        <p:nvPicPr>
          <p:cNvPr id="2" name="indig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40439" y="3153697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02041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0778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ol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69937" y="31242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56686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11029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38199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22766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2667000" y="3276600"/>
            <a:ext cx="220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cou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376414" y="3156466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35579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20305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590800" y="1828800"/>
            <a:ext cx="144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g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2893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95520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59494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590800" y="2049463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co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4044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00527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00125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5638800" y="1752600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Watch T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92225" y="28194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15171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95478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in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77925" y="2974975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36540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438400" y="1371600"/>
            <a:ext cx="419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Play TV gam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01725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74214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40226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2667000" y="1676400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spea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28930" y="3385809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22348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58771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514600" y="1295400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ri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2893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9412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90792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2438400" y="1066800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laug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69936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84704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49144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2590800" y="1295400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c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2893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51192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41210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57516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590800" y="1143000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swi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376414" y="295078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3624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27778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58637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ear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523898" y="31242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56297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15957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gh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435407" y="31242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18117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16084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mel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99433" y="31242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3763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62646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s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317420" y="31242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31454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ea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16025" y="2955925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44002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53174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ouc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99433" y="31242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68882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87026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95676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42118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es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44575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15943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80773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78743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o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97141" y="3153697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84248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59741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3810001" y="2928938"/>
            <a:ext cx="1857375" cy="85725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forehea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17710" y="281940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26185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84229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4095751" y="3929063"/>
            <a:ext cx="1857375" cy="85725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ch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368425" y="3319463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27229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185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pp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54125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25062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3667126" y="3214688"/>
            <a:ext cx="1857375" cy="85725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teet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353950" y="3462338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87339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83631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2309814" y="3643313"/>
            <a:ext cx="1857375" cy="85725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10800000">
            <a:off x="7739064" y="3500439"/>
            <a:ext cx="1785937" cy="92868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freck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92980" y="3338513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80088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40123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V="1">
            <a:off x="3595689" y="4929188"/>
            <a:ext cx="1857375" cy="85725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ear_lob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40440" y="31242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76256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09059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ear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81446" y="31242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39689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08593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debur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40439" y="31242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64497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91180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46140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yel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28931" y="312420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74099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62735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urly hai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376414" y="34290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73645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70378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raight hai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49325" y="2955925"/>
            <a:ext cx="609600" cy="609600"/>
          </a:xfrm>
          <a:prstGeom prst="rect">
            <a:avLst/>
          </a:prstGeom>
        </p:spPr>
      </p:pic>
      <p:pic>
        <p:nvPicPr>
          <p:cNvPr id="5" name="Picture 2" descr="straight hair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66852" y="1549836"/>
            <a:ext cx="1858296" cy="375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3485176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5366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i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81446" y="3153697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18203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47782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28930" y="34290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49792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32807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and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58875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05014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97032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oct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10943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00251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27705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olicem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51949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88943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79803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rem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40439" y="3419476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44851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00250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ostm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87923" y="3400426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09255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25580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ur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51950" y="3143251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33727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10471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22934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riv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51949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70103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50305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o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81446" y="3409951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15974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97212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ach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81446" y="3324225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57327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50749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ait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69936" y="2996483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48994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63072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airdress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376414" y="3409951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69429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-shi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81446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46583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10381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ude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28930" y="3105151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83365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83777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ok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58427" y="3371851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56422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16111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09703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anua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58850" y="28194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52690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65796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ebrua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730375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38111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29495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57745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612388" y="3903509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77899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44966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pri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553395" y="34290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1092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25231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81446" y="34290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13397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17685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u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405911" y="3756025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24557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55369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u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69936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60771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8533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jam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69937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16078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gus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711325" y="28194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52641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31909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ptemb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82675" y="28194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79732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86984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ctob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82675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75885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86967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ovemb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01725" y="34290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34448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74034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ecemb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87425" y="3584575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43587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68236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0</Words>
  <Application>Microsoft Office PowerPoint</Application>
  <PresentationFormat>Widescreen</PresentationFormat>
  <Paragraphs>0</Paragraphs>
  <Slides>192</Slides>
  <Notes>0</Notes>
  <HiddenSlides>0</HiddenSlides>
  <MMClips>91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192</vt:i4>
      </vt:variant>
    </vt:vector>
  </HeadingPairs>
  <TitlesOfParts>
    <vt:vector size="19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4</dc:title>
  <dc:creator>Rooyesh-4</dc:creator>
  <cp:lastModifiedBy>Rooyesh25</cp:lastModifiedBy>
  <cp:revision>53</cp:revision>
  <dcterms:created xsi:type="dcterms:W3CDTF">2016-06-26T06:36:34Z</dcterms:created>
  <dcterms:modified xsi:type="dcterms:W3CDTF">2019-04-30T10:27:30Z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8046541</vt:lpwstr>
  </property>
  <property fmtid="{D5CDD505-2E9C-101B-9397-08002B2CF9AE}" name="NXPowerLiteSettings" pid="3">
    <vt:lpwstr>C7200358026400</vt:lpwstr>
  </property>
  <property fmtid="{D5CDD505-2E9C-101B-9397-08002B2CF9AE}" name="NXPowerLiteVersion" pid="4">
    <vt:lpwstr>D8.0.2</vt:lpwstr>
  </property>
</Properties>
</file>